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49.xml"/>
  <Override ContentType="application/vnd.openxmlformats-officedocument.presentationml.slideLayout+xml" PartName="/ppt/slideLayouts/slideLayout7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83.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77.xml"/>
  <Override ContentType="application/vnd.openxmlformats-officedocument.presentationml.slideLayout+xml" PartName="/ppt/slideLayouts/slideLayout82.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39" r:id="rId4"/>
    <p:sldMasterId id="214748374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Lst>
  <p:sldSz cy="5143500" cx="9144000"/>
  <p:notesSz cx="6858000" cy="9144000"/>
  <p:embeddedFontLst>
    <p:embeddedFont>
      <p:font typeface="Roboto"/>
      <p:regular r:id="rId38"/>
      <p:bold r:id="rId39"/>
      <p:italic r:id="rId40"/>
      <p:boldItalic r:id="rId41"/>
    </p:embeddedFont>
    <p:embeddedFont>
      <p:font typeface="Montserrat"/>
      <p:regular r:id="rId42"/>
      <p:bold r:id="rId43"/>
      <p:italic r:id="rId44"/>
      <p:boldItalic r:id="rId45"/>
    </p:embeddedFont>
    <p:embeddedFont>
      <p:font typeface="Montserrat Medium"/>
      <p:regular r:id="rId46"/>
      <p:bold r:id="rId47"/>
      <p:italic r:id="rId48"/>
      <p:boldItalic r:id="rId49"/>
    </p:embeddedFont>
    <p:embeddedFont>
      <p:font typeface="Montserrat ExtraLight"/>
      <p:regular r:id="rId50"/>
      <p:bold r:id="rId51"/>
      <p:italic r:id="rId52"/>
      <p:boldItalic r:id="rId53"/>
    </p:embeddedFont>
    <p:embeddedFont>
      <p:font typeface="Montserrat ExtraBold"/>
      <p:bold r:id="rId54"/>
      <p:boldItalic r:id="rId55"/>
    </p:embeddedFont>
    <p:embeddedFont>
      <p:font typeface="Comfortaa"/>
      <p:regular r:id="rId56"/>
      <p:bold r:id="rId5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italic.fntdata"/><Relationship Id="rId42" Type="http://schemas.openxmlformats.org/officeDocument/2006/relationships/font" Target="fonts/Montserrat-regular.fntdata"/><Relationship Id="rId41" Type="http://schemas.openxmlformats.org/officeDocument/2006/relationships/font" Target="fonts/Roboto-boldItalic.fntdata"/><Relationship Id="rId44" Type="http://schemas.openxmlformats.org/officeDocument/2006/relationships/font" Target="fonts/Montserrat-italic.fntdata"/><Relationship Id="rId43" Type="http://schemas.openxmlformats.org/officeDocument/2006/relationships/font" Target="fonts/Montserrat-bold.fntdata"/><Relationship Id="rId46" Type="http://schemas.openxmlformats.org/officeDocument/2006/relationships/font" Target="fonts/MontserratMedium-regular.fntdata"/><Relationship Id="rId45" Type="http://schemas.openxmlformats.org/officeDocument/2006/relationships/font" Target="fonts/Montserrat-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font" Target="fonts/MontserratMedium-italic.fntdata"/><Relationship Id="rId47" Type="http://schemas.openxmlformats.org/officeDocument/2006/relationships/font" Target="fonts/MontserratMedium-bold.fntdata"/><Relationship Id="rId49" Type="http://schemas.openxmlformats.org/officeDocument/2006/relationships/font" Target="fonts/MontserratMedium-boldItalic.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font" Target="fonts/Roboto-bold.fntdata"/><Relationship Id="rId38" Type="http://schemas.openxmlformats.org/officeDocument/2006/relationships/font" Target="fonts/Roboto-regular.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MontserratExtraLight-bold.fntdata"/><Relationship Id="rId50" Type="http://schemas.openxmlformats.org/officeDocument/2006/relationships/font" Target="fonts/MontserratExtraLight-regular.fntdata"/><Relationship Id="rId53" Type="http://schemas.openxmlformats.org/officeDocument/2006/relationships/font" Target="fonts/MontserratExtraLight-boldItalic.fntdata"/><Relationship Id="rId52" Type="http://schemas.openxmlformats.org/officeDocument/2006/relationships/font" Target="fonts/MontserratExtraLight-italic.fntdata"/><Relationship Id="rId11" Type="http://schemas.openxmlformats.org/officeDocument/2006/relationships/slide" Target="slides/slide5.xml"/><Relationship Id="rId55" Type="http://schemas.openxmlformats.org/officeDocument/2006/relationships/font" Target="fonts/MontserratExtraBold-boldItalic.fntdata"/><Relationship Id="rId10" Type="http://schemas.openxmlformats.org/officeDocument/2006/relationships/slide" Target="slides/slide4.xml"/><Relationship Id="rId54" Type="http://schemas.openxmlformats.org/officeDocument/2006/relationships/font" Target="fonts/MontserratExtraBold-bold.fntdata"/><Relationship Id="rId13" Type="http://schemas.openxmlformats.org/officeDocument/2006/relationships/slide" Target="slides/slide7.xml"/><Relationship Id="rId57" Type="http://schemas.openxmlformats.org/officeDocument/2006/relationships/font" Target="fonts/Comfortaa-bold.fntdata"/><Relationship Id="rId12" Type="http://schemas.openxmlformats.org/officeDocument/2006/relationships/slide" Target="slides/slide6.xml"/><Relationship Id="rId56" Type="http://schemas.openxmlformats.org/officeDocument/2006/relationships/font" Target="fonts/Comfortaa-regular.fntdata"/><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wikipedia.org/wiki/Image_processing" TargetMode="External"/><Relationship Id="rId3" Type="http://schemas.openxmlformats.org/officeDocument/2006/relationships/hyperlink" Target="https://en.wikipedia.org/wiki/Matrix_(mathematics)" TargetMode="External"/><Relationship Id="rId4" Type="http://schemas.openxmlformats.org/officeDocument/2006/relationships/hyperlink" Target="https://en.wikipedia.org/wiki/Edge_detection" TargetMode="External"/><Relationship Id="rId5" Type="http://schemas.openxmlformats.org/officeDocument/2006/relationships/hyperlink" Target="https://en.wikipedia.org/wiki/Convolution" TargetMode="External"/><Relationship Id="rId6" Type="http://schemas.openxmlformats.org/officeDocument/2006/relationships/hyperlink" Target="https://en.wikipedia.org/wiki/Bitmap_image" TargetMode="Externa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2a15618bc35_0_433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3" name="Google Shape;393;g2a15618bc35_0_433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g262bdec7e52_1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3" name="Google Shape;463;g262bdec7e52_1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g262bdec7e52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8" name="Google Shape;468;g262bdec7e52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g2a15618bc35_0_289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5" name="Google Shape;475;g2a15618bc35_0_289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g2a15618bc35_0_289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0" name="Google Shape;480;g2a15618bc35_0_289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g2a15618bc35_0_289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8" name="Google Shape;488;g2a15618bc35_0_289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g262bdec7e52_3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6" name="Google Shape;496;g262bdec7e52_3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were intending to implement Precision, Recall, F1 Metric and to calculate the area under </a:t>
            </a:r>
            <a:r>
              <a:rPr lang="en"/>
              <a:t>Receiver</a:t>
            </a:r>
            <a:r>
              <a:rPr lang="en"/>
              <a:t> Operating Curve for our algorithms for the generation of more statistics and plots, but the decision was taken </a:t>
            </a:r>
            <a:r>
              <a:rPr lang="en"/>
              <a:t>after</a:t>
            </a:r>
            <a:r>
              <a:rPr lang="en"/>
              <a:t> the algorithms had been implemented. The high complexity of some and the constraints of not using machine learning libraries with at least one of the programs hampered our goal to implement those metrics.</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g2a15618bc35_0_290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3" name="Google Shape;503;g2a15618bc35_0_290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g262bdec7e52_1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1" name="Google Shape;511;g262bdec7e52_1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g262bdec7e52_3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7" name="Google Shape;517;g262bdec7e52_3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374151"/>
                </a:solidFill>
                <a:latin typeface="Roboto"/>
                <a:ea typeface="Roboto"/>
                <a:cs typeface="Roboto"/>
                <a:sym typeface="Roboto"/>
              </a:rPr>
              <a:t>InceptionResNetV2 comprises various blocks, including convolutional layers, residual blocks, and Inception modules. The number of layers excluded when setting </a:t>
            </a:r>
            <a:r>
              <a:rPr lang="en" sz="950">
                <a:solidFill>
                  <a:srgbClr val="188038"/>
                </a:solidFill>
                <a:latin typeface="Courier New"/>
                <a:ea typeface="Courier New"/>
                <a:cs typeface="Courier New"/>
                <a:sym typeface="Courier New"/>
              </a:rPr>
              <a:t>include_top=False</a:t>
            </a:r>
            <a:r>
              <a:rPr lang="en" sz="1200">
                <a:solidFill>
                  <a:srgbClr val="374151"/>
                </a:solidFill>
                <a:latin typeface="Roboto"/>
                <a:ea typeface="Roboto"/>
                <a:cs typeface="Roboto"/>
                <a:sym typeface="Roboto"/>
              </a:rPr>
              <a:t> will generally consist of the dense layers responsible for classification, typically a global average pooling layer followed by fully connected dense layers. We dropped these and added our own Global Average Pooling Layer and Dense Layer with ReLU architecture.</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g2a15618bc35_0_306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4" name="Google Shape;524;g2a15618bc35_0_306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2a15618bc35_0_288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2a15618bc35_0_288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 name="Shape 529"/>
        <p:cNvGrpSpPr/>
        <p:nvPr/>
      </p:nvGrpSpPr>
      <p:grpSpPr>
        <a:xfrm>
          <a:off x="0" y="0"/>
          <a:ext cx="0" cy="0"/>
          <a:chOff x="0" y="0"/>
          <a:chExt cx="0" cy="0"/>
        </a:xfrm>
      </p:grpSpPr>
      <p:sp>
        <p:nvSpPr>
          <p:cNvPr id="530" name="Google Shape;530;g2a15618bc35_0_306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1" name="Google Shape;531;g2a15618bc35_0_306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 name="Shape 535"/>
        <p:cNvGrpSpPr/>
        <p:nvPr/>
      </p:nvGrpSpPr>
      <p:grpSpPr>
        <a:xfrm>
          <a:off x="0" y="0"/>
          <a:ext cx="0" cy="0"/>
          <a:chOff x="0" y="0"/>
          <a:chExt cx="0" cy="0"/>
        </a:xfrm>
      </p:grpSpPr>
      <p:sp>
        <p:nvSpPr>
          <p:cNvPr id="536" name="Google Shape;536;g2a1e58ba47e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7" name="Google Shape;537;g2a1e58ba47e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 name="Shape 541"/>
        <p:cNvGrpSpPr/>
        <p:nvPr/>
      </p:nvGrpSpPr>
      <p:grpSpPr>
        <a:xfrm>
          <a:off x="0" y="0"/>
          <a:ext cx="0" cy="0"/>
          <a:chOff x="0" y="0"/>
          <a:chExt cx="0" cy="0"/>
        </a:xfrm>
      </p:grpSpPr>
      <p:sp>
        <p:nvSpPr>
          <p:cNvPr id="542" name="Google Shape;542;g2a15618bc35_0_306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3" name="Google Shape;543;g2a15618bc35_0_306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 name="Shape 548"/>
        <p:cNvGrpSpPr/>
        <p:nvPr/>
      </p:nvGrpSpPr>
      <p:grpSpPr>
        <a:xfrm>
          <a:off x="0" y="0"/>
          <a:ext cx="0" cy="0"/>
          <a:chOff x="0" y="0"/>
          <a:chExt cx="0" cy="0"/>
        </a:xfrm>
      </p:grpSpPr>
      <p:sp>
        <p:nvSpPr>
          <p:cNvPr id="549" name="Google Shape;549;g2a15618bc35_0_306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0" name="Google Shape;550;g2a15618bc35_0_306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6" name="Shape 556"/>
        <p:cNvGrpSpPr/>
        <p:nvPr/>
      </p:nvGrpSpPr>
      <p:grpSpPr>
        <a:xfrm>
          <a:off x="0" y="0"/>
          <a:ext cx="0" cy="0"/>
          <a:chOff x="0" y="0"/>
          <a:chExt cx="0" cy="0"/>
        </a:xfrm>
      </p:grpSpPr>
      <p:sp>
        <p:nvSpPr>
          <p:cNvPr id="557" name="Google Shape;557;g2a15618bc35_0_306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8" name="Google Shape;558;g2a15618bc35_0_306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4" name="Shape 564"/>
        <p:cNvGrpSpPr/>
        <p:nvPr/>
      </p:nvGrpSpPr>
      <p:grpSpPr>
        <a:xfrm>
          <a:off x="0" y="0"/>
          <a:ext cx="0" cy="0"/>
          <a:chOff x="0" y="0"/>
          <a:chExt cx="0" cy="0"/>
        </a:xfrm>
      </p:grpSpPr>
      <p:sp>
        <p:nvSpPr>
          <p:cNvPr id="565" name="Google Shape;565;g262e372abef_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6" name="Google Shape;566;g262e372abef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1" name="Shape 571"/>
        <p:cNvGrpSpPr/>
        <p:nvPr/>
      </p:nvGrpSpPr>
      <p:grpSpPr>
        <a:xfrm>
          <a:off x="0" y="0"/>
          <a:ext cx="0" cy="0"/>
          <a:chOff x="0" y="0"/>
          <a:chExt cx="0" cy="0"/>
        </a:xfrm>
      </p:grpSpPr>
      <p:sp>
        <p:nvSpPr>
          <p:cNvPr id="572" name="Google Shape;572;g262e372abef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3" name="Google Shape;573;g262e372abef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8" name="Shape 578"/>
        <p:cNvGrpSpPr/>
        <p:nvPr/>
      </p:nvGrpSpPr>
      <p:grpSpPr>
        <a:xfrm>
          <a:off x="0" y="0"/>
          <a:ext cx="0" cy="0"/>
          <a:chOff x="0" y="0"/>
          <a:chExt cx="0" cy="0"/>
        </a:xfrm>
      </p:grpSpPr>
      <p:sp>
        <p:nvSpPr>
          <p:cNvPr id="579" name="Google Shape;579;g262e372abef_1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0" name="Google Shape;580;g262e372abef_1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5" name="Shape 585"/>
        <p:cNvGrpSpPr/>
        <p:nvPr/>
      </p:nvGrpSpPr>
      <p:grpSpPr>
        <a:xfrm>
          <a:off x="0" y="0"/>
          <a:ext cx="0" cy="0"/>
          <a:chOff x="0" y="0"/>
          <a:chExt cx="0" cy="0"/>
        </a:xfrm>
      </p:grpSpPr>
      <p:sp>
        <p:nvSpPr>
          <p:cNvPr id="586" name="Google Shape;586;g262e372abef_1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7" name="Google Shape;587;g262e372abef_1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2" name="Shape 592"/>
        <p:cNvGrpSpPr/>
        <p:nvPr/>
      </p:nvGrpSpPr>
      <p:grpSpPr>
        <a:xfrm>
          <a:off x="0" y="0"/>
          <a:ext cx="0" cy="0"/>
          <a:chOff x="0" y="0"/>
          <a:chExt cx="0" cy="0"/>
        </a:xfrm>
      </p:grpSpPr>
      <p:sp>
        <p:nvSpPr>
          <p:cNvPr id="593" name="Google Shape;593;g262e372abef_1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4" name="Google Shape;594;g262e372abef_1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g2a15618bc35_0_288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0" name="Google Shape;410;g2a15618bc35_0_288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 name="Shape 599"/>
        <p:cNvGrpSpPr/>
        <p:nvPr/>
      </p:nvGrpSpPr>
      <p:grpSpPr>
        <a:xfrm>
          <a:off x="0" y="0"/>
          <a:ext cx="0" cy="0"/>
          <a:chOff x="0" y="0"/>
          <a:chExt cx="0" cy="0"/>
        </a:xfrm>
      </p:grpSpPr>
      <p:sp>
        <p:nvSpPr>
          <p:cNvPr id="600" name="Google Shape;600;g2a15618bc35_0_307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1" name="Google Shape;601;g2a15618bc35_0_307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5" name="Shape 605"/>
        <p:cNvGrpSpPr/>
        <p:nvPr/>
      </p:nvGrpSpPr>
      <p:grpSpPr>
        <a:xfrm>
          <a:off x="0" y="0"/>
          <a:ext cx="0" cy="0"/>
          <a:chOff x="0" y="0"/>
          <a:chExt cx="0" cy="0"/>
        </a:xfrm>
      </p:grpSpPr>
      <p:sp>
        <p:nvSpPr>
          <p:cNvPr id="606" name="Google Shape;606;g2a15618bc35_0_307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7" name="Google Shape;607;g2a15618bc35_0_307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2a15618bc35_0_288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8" name="Google Shape;418;g2a15618bc35_0_288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g262bdec7e52_1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6" name="Google Shape;426;g262bdec7e52_1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g2a15618bc35_0_288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4" name="Google Shape;434;g2a15618bc35_0_288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g262bdec7e5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0" name="Google Shape;440;g262bdec7e5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g262bdec7e52_1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9" name="Google Shape;449;g262bdec7e52_1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g2a15618bc35_0_288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5" name="Google Shape;455;g2a15618bc35_0_288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050">
                <a:solidFill>
                  <a:schemeClr val="dk1"/>
                </a:solidFill>
                <a:highlight>
                  <a:srgbClr val="FFFFFF"/>
                </a:highlight>
              </a:rPr>
              <a:t>In </a:t>
            </a:r>
            <a:r>
              <a:rPr lang="en" sz="1050">
                <a:solidFill>
                  <a:schemeClr val="dk1"/>
                </a:solidFill>
                <a:highlight>
                  <a:srgbClr val="FFFFFF"/>
                </a:highlight>
                <a:uFill>
                  <a:noFill/>
                </a:uFill>
                <a:hlinkClick r:id="rId2">
                  <a:extLst>
                    <a:ext uri="{A12FA001-AC4F-418D-AE19-62706E023703}">
                      <ahyp:hlinkClr val="tx"/>
                    </a:ext>
                  </a:extLst>
                </a:hlinkClick>
              </a:rPr>
              <a:t>image processing</a:t>
            </a:r>
            <a:r>
              <a:rPr lang="en" sz="1050">
                <a:solidFill>
                  <a:schemeClr val="dk1"/>
                </a:solidFill>
                <a:highlight>
                  <a:srgbClr val="FFFFFF"/>
                </a:highlight>
              </a:rPr>
              <a:t>, a </a:t>
            </a:r>
            <a:r>
              <a:rPr b="1" lang="en" sz="1050">
                <a:solidFill>
                  <a:schemeClr val="dk1"/>
                </a:solidFill>
                <a:highlight>
                  <a:srgbClr val="FFFFFF"/>
                </a:highlight>
              </a:rPr>
              <a:t>kernel</a:t>
            </a:r>
            <a:r>
              <a:rPr lang="en" sz="1050">
                <a:solidFill>
                  <a:schemeClr val="dk1"/>
                </a:solidFill>
                <a:highlight>
                  <a:srgbClr val="FFFFFF"/>
                </a:highlight>
              </a:rPr>
              <a:t>, convolution matrix, filter, or mask is a small </a:t>
            </a:r>
            <a:r>
              <a:rPr lang="en" sz="1050">
                <a:solidFill>
                  <a:schemeClr val="dk1"/>
                </a:solidFill>
                <a:highlight>
                  <a:srgbClr val="FFFFFF"/>
                </a:highlight>
                <a:uFill>
                  <a:noFill/>
                </a:uFill>
                <a:hlinkClick r:id="rId3">
                  <a:extLst>
                    <a:ext uri="{A12FA001-AC4F-418D-AE19-62706E023703}">
                      <ahyp:hlinkClr val="tx"/>
                    </a:ext>
                  </a:extLst>
                </a:hlinkClick>
              </a:rPr>
              <a:t>matrix</a:t>
            </a:r>
            <a:r>
              <a:rPr lang="en" sz="1050">
                <a:solidFill>
                  <a:schemeClr val="dk1"/>
                </a:solidFill>
                <a:highlight>
                  <a:srgbClr val="FFFFFF"/>
                </a:highlight>
              </a:rPr>
              <a:t> used for blurring, sharpening, embossing, </a:t>
            </a:r>
            <a:r>
              <a:rPr lang="en" sz="1050">
                <a:solidFill>
                  <a:schemeClr val="dk1"/>
                </a:solidFill>
                <a:highlight>
                  <a:srgbClr val="FFFFFF"/>
                </a:highlight>
                <a:uFill>
                  <a:noFill/>
                </a:uFill>
                <a:hlinkClick r:id="rId4">
                  <a:extLst>
                    <a:ext uri="{A12FA001-AC4F-418D-AE19-62706E023703}">
                      <ahyp:hlinkClr val="tx"/>
                    </a:ext>
                  </a:extLst>
                </a:hlinkClick>
              </a:rPr>
              <a:t>edge detection</a:t>
            </a:r>
            <a:r>
              <a:rPr lang="en" sz="1050">
                <a:solidFill>
                  <a:schemeClr val="dk1"/>
                </a:solidFill>
                <a:highlight>
                  <a:srgbClr val="FFFFFF"/>
                </a:highlight>
              </a:rPr>
              <a:t>, and more. This is accomplished by doing a </a:t>
            </a:r>
            <a:r>
              <a:rPr lang="en" sz="1050">
                <a:solidFill>
                  <a:schemeClr val="dk1"/>
                </a:solidFill>
                <a:highlight>
                  <a:srgbClr val="FFFFFF"/>
                </a:highlight>
                <a:uFill>
                  <a:noFill/>
                </a:uFill>
                <a:hlinkClick r:id="rId5">
                  <a:extLst>
                    <a:ext uri="{A12FA001-AC4F-418D-AE19-62706E023703}">
                      <ahyp:hlinkClr val="tx"/>
                    </a:ext>
                  </a:extLst>
                </a:hlinkClick>
              </a:rPr>
              <a:t>convolution</a:t>
            </a:r>
            <a:r>
              <a:rPr lang="en" sz="1050">
                <a:solidFill>
                  <a:schemeClr val="dk1"/>
                </a:solidFill>
                <a:highlight>
                  <a:srgbClr val="FFFFFF"/>
                </a:highlight>
              </a:rPr>
              <a:t> between the kernel and an </a:t>
            </a:r>
            <a:r>
              <a:rPr lang="en" sz="1050">
                <a:solidFill>
                  <a:schemeClr val="dk1"/>
                </a:solidFill>
                <a:highlight>
                  <a:srgbClr val="FFFFFF"/>
                </a:highlight>
                <a:uFill>
                  <a:noFill/>
                </a:uFill>
                <a:hlinkClick r:id="rId6">
                  <a:extLst>
                    <a:ext uri="{A12FA001-AC4F-418D-AE19-62706E023703}">
                      <ahyp:hlinkClr val="tx"/>
                    </a:ext>
                  </a:extLst>
                </a:hlinkClick>
              </a:rPr>
              <a:t>image</a:t>
            </a:r>
            <a:r>
              <a:rPr lang="en" sz="1050">
                <a:solidFill>
                  <a:schemeClr val="dk1"/>
                </a:solidFill>
                <a:highlight>
                  <a:srgbClr val="FFFFFF"/>
                </a:highlight>
              </a:rPr>
              <a:t>. Or more simply, when each pixel in the output image is a function of the nearby pixels (including itself) in the input image, the kernel is that function.</a:t>
            </a:r>
            <a:endParaRPr sz="1050">
              <a:solidFill>
                <a:schemeClr val="dk1"/>
              </a:solidFill>
              <a:highlight>
                <a:srgbClr val="FFFFFF"/>
              </a:highlight>
            </a:endParaRPr>
          </a:p>
          <a:p>
            <a:pPr indent="0" lvl="0" marL="0" rtl="0" algn="l">
              <a:lnSpc>
                <a:spcPct val="150000"/>
              </a:lnSpc>
              <a:spcBef>
                <a:spcPts val="1400"/>
              </a:spcBef>
              <a:spcAft>
                <a:spcPts val="0"/>
              </a:spcAft>
              <a:buNone/>
            </a:pPr>
            <a:r>
              <a:rPr b="1" lang="en">
                <a:solidFill>
                  <a:srgbClr val="101010"/>
                </a:solidFill>
                <a:highlight>
                  <a:srgbClr val="FFFFFF"/>
                </a:highlight>
              </a:rPr>
              <a:t>Padding</a:t>
            </a:r>
            <a:r>
              <a:rPr lang="en">
                <a:solidFill>
                  <a:srgbClr val="101010"/>
                </a:solidFill>
                <a:highlight>
                  <a:srgbClr val="FFFFFF"/>
                </a:highlight>
              </a:rPr>
              <a:t> is a critical technique used to manage the spatial dimensions of input data. Padding is the process of adding layers of zeros or other values outside the actual data in an input matrix. The primary purpose of padding is to preserve the spatial size of the input so that the output after applying filters (kernels) remains the same size, or to adjust it according to the desired output dimensions.</a:t>
            </a:r>
            <a:endParaRPr sz="1050">
              <a:solidFill>
                <a:schemeClr val="dk1"/>
              </a:solidFill>
              <a:highlight>
                <a:srgbClr val="FFFFFF"/>
              </a:highlight>
            </a:endParaRPr>
          </a:p>
          <a:p>
            <a:pPr indent="0" lvl="0" marL="0" rtl="0" algn="l">
              <a:lnSpc>
                <a:spcPct val="150000"/>
              </a:lnSpc>
              <a:spcBef>
                <a:spcPts val="1400"/>
              </a:spcBef>
              <a:spcAft>
                <a:spcPts val="0"/>
              </a:spcAft>
              <a:buNone/>
            </a:pPr>
            <a:r>
              <a:t/>
            </a:r>
            <a:endParaRPr sz="1150">
              <a:solidFill>
                <a:srgbClr val="555555"/>
              </a:solidFill>
              <a:highlight>
                <a:srgbClr val="FFFFFF"/>
              </a:highlight>
            </a:endParaRPr>
          </a:p>
          <a:p>
            <a:pPr indent="0" lvl="0" marL="0" rtl="0" algn="l">
              <a:lnSpc>
                <a:spcPct val="150000"/>
              </a:lnSpc>
              <a:spcBef>
                <a:spcPts val="1400"/>
              </a:spcBef>
              <a:spcAft>
                <a:spcPts val="0"/>
              </a:spcAft>
              <a:buNone/>
            </a:pPr>
            <a:r>
              <a:rPr lang="en" sz="1150">
                <a:solidFill>
                  <a:schemeClr val="dk1"/>
                </a:solidFill>
                <a:highlight>
                  <a:srgbClr val="FFFFFF"/>
                </a:highlight>
              </a:rPr>
              <a:t>Output feature maps are sensitive to the location of the features in the input. One approach to address this sensitivity is to downsample the feature maps. This has the effect of making the resulting downsampled feature maps more robust to changes in the position of the feature in the image, referred to by the technical phrase “</a:t>
            </a:r>
            <a:r>
              <a:rPr i="1" lang="en" sz="1150">
                <a:solidFill>
                  <a:schemeClr val="dk1"/>
                </a:solidFill>
                <a:highlight>
                  <a:srgbClr val="FFFFFF"/>
                </a:highlight>
              </a:rPr>
              <a:t>local translation invariance</a:t>
            </a:r>
            <a:r>
              <a:rPr lang="en" sz="1150">
                <a:solidFill>
                  <a:schemeClr val="dk1"/>
                </a:solidFill>
                <a:highlight>
                  <a:srgbClr val="FFFFFF"/>
                </a:highlight>
              </a:rPr>
              <a:t>.”</a:t>
            </a:r>
            <a:endParaRPr sz="1150">
              <a:solidFill>
                <a:schemeClr val="dk1"/>
              </a:solidFill>
              <a:highlight>
                <a:srgbClr val="FFFFFF"/>
              </a:highlight>
            </a:endParaRPr>
          </a:p>
          <a:p>
            <a:pPr indent="0" lvl="0" marL="0" rtl="0" algn="l">
              <a:lnSpc>
                <a:spcPct val="150000"/>
              </a:lnSpc>
              <a:spcBef>
                <a:spcPts val="1400"/>
              </a:spcBef>
              <a:spcAft>
                <a:spcPts val="0"/>
              </a:spcAft>
              <a:buNone/>
            </a:pPr>
            <a:r>
              <a:rPr b="1" lang="en" sz="1150">
                <a:solidFill>
                  <a:schemeClr val="dk1"/>
                </a:solidFill>
                <a:highlight>
                  <a:srgbClr val="FFFFFF"/>
                </a:highlight>
              </a:rPr>
              <a:t>Pooling </a:t>
            </a:r>
            <a:r>
              <a:rPr lang="en" sz="1150">
                <a:solidFill>
                  <a:schemeClr val="dk1"/>
                </a:solidFill>
                <a:highlight>
                  <a:srgbClr val="FFFFFF"/>
                </a:highlight>
              </a:rPr>
              <a:t>layers provide an approach to down sampling feature maps by summarizing the presence of features in patches of the feature map. Two common pooling methods are average pooling and max pooling that summarize the average presence of a feature and the most activated presence of a feature respectively.</a:t>
            </a:r>
            <a:endParaRPr>
              <a:solidFill>
                <a:schemeClr val="dk1"/>
              </a:solidFill>
              <a:highlight>
                <a:srgbClr val="FFFFFF"/>
              </a:highlight>
            </a:endParaRPr>
          </a:p>
          <a:p>
            <a:pPr indent="0" lvl="0" marL="0" rtl="0" algn="l">
              <a:lnSpc>
                <a:spcPct val="115000"/>
              </a:lnSpc>
              <a:spcBef>
                <a:spcPts val="1400"/>
              </a:spcBef>
              <a:spcAft>
                <a:spcPts val="0"/>
              </a:spcAft>
              <a:buClr>
                <a:schemeClr val="dk1"/>
              </a:buClr>
              <a:buSzPts val="1100"/>
              <a:buFont typeface="Arial"/>
              <a:buNone/>
            </a:pPr>
            <a:r>
              <a:rPr b="1" lang="en">
                <a:solidFill>
                  <a:srgbClr val="101010"/>
                </a:solidFill>
                <a:highlight>
                  <a:srgbClr val="FFFFFF"/>
                </a:highlight>
              </a:rPr>
              <a:t>Stride </a:t>
            </a:r>
            <a:r>
              <a:rPr lang="en">
                <a:solidFill>
                  <a:srgbClr val="101010"/>
                </a:solidFill>
                <a:highlight>
                  <a:srgbClr val="FFFFFF"/>
                </a:highlight>
              </a:rPr>
              <a:t>is a parameter that dictates the movement of the kernel, or filter, across the input data, such as an image. When performing a convolution operation, the stride determines how many units the filter shifts at each step. This shift can be horizontal, vertical, or both, depending on the stride's configuration.</a:t>
            </a:r>
            <a:endParaRPr>
              <a:solidFill>
                <a:srgbClr val="101010"/>
              </a:solidFill>
              <a:highlight>
                <a:srgbClr val="FFFFFF"/>
              </a:highlight>
            </a:endParaRPr>
          </a:p>
          <a:p>
            <a:pPr indent="0" lvl="0" marL="0" rtl="0" algn="l">
              <a:lnSpc>
                <a:spcPct val="115000"/>
              </a:lnSpc>
              <a:spcBef>
                <a:spcPts val="1200"/>
              </a:spcBef>
              <a:spcAft>
                <a:spcPts val="1200"/>
              </a:spcAft>
              <a:buNone/>
            </a:pPr>
            <a:r>
              <a:rPr lang="en">
                <a:solidFill>
                  <a:srgbClr val="101010"/>
                </a:solidFill>
                <a:highlight>
                  <a:srgbClr val="FFFFFF"/>
                </a:highlight>
              </a:rPr>
              <a:t>For example, a stride of 1 moves the filter one pixel at a time, while a stride of 2 moves it two pixels. A larger stride will produce a smaller output dimension, effectively downsampling the image.</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jp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jp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jp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7.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4.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3.jp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 Id="rId3" Type="http://schemas.openxmlformats.org/officeDocument/2006/relationships/image" Target="../media/image30.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1.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pn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4.pn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jp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ullet Points">
  <p:cSld name="CAPTION_ONLY_3">
    <p:bg>
      <p:bgPr>
        <a:blipFill>
          <a:blip r:embed="rId2">
            <a:alphaModFix/>
          </a:blip>
          <a:stretch>
            <a:fillRect/>
          </a:stretch>
        </a:blip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938500" y="445025"/>
            <a:ext cx="5735700" cy="9414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52" name="Google Shape;52;p13"/>
          <p:cNvSpPr txBox="1"/>
          <p:nvPr>
            <p:ph idx="1" type="body"/>
          </p:nvPr>
        </p:nvSpPr>
        <p:spPr>
          <a:xfrm>
            <a:off x="938500" y="1246025"/>
            <a:ext cx="7172100" cy="3039900"/>
          </a:xfrm>
          <a:prstGeom prst="rect">
            <a:avLst/>
          </a:prstGeom>
        </p:spPr>
        <p:txBody>
          <a:bodyPr anchorCtr="0" anchor="t" bIns="91425" lIns="91425" spcFirstLastPara="1" rIns="91425" wrap="square" tIns="91425">
            <a:normAutofit/>
          </a:bodyPr>
          <a:lstStyle>
            <a:lvl1pPr indent="-301625" lvl="0" marL="457200" rtl="0">
              <a:spcBef>
                <a:spcPts val="0"/>
              </a:spcBef>
              <a:spcAft>
                <a:spcPts val="0"/>
              </a:spcAft>
              <a:buClr>
                <a:schemeClr val="lt1"/>
              </a:buClr>
              <a:buSzPts val="1150"/>
              <a:buChar char="●"/>
              <a:defRPr sz="1150">
                <a:solidFill>
                  <a:schemeClr val="lt1"/>
                </a:solidFill>
              </a:defRPr>
            </a:lvl1pPr>
            <a:lvl2pPr indent="-301625" lvl="1" marL="914400" rtl="0">
              <a:spcBef>
                <a:spcPts val="0"/>
              </a:spcBef>
              <a:spcAft>
                <a:spcPts val="0"/>
              </a:spcAft>
              <a:buClr>
                <a:schemeClr val="lt1"/>
              </a:buClr>
              <a:buSzPts val="1150"/>
              <a:buChar char="○"/>
              <a:defRPr sz="1150">
                <a:solidFill>
                  <a:schemeClr val="lt1"/>
                </a:solidFill>
              </a:defRPr>
            </a:lvl2pPr>
            <a:lvl3pPr indent="-301625" lvl="2" marL="1371600" rtl="0">
              <a:spcBef>
                <a:spcPts val="0"/>
              </a:spcBef>
              <a:spcAft>
                <a:spcPts val="0"/>
              </a:spcAft>
              <a:buClr>
                <a:schemeClr val="lt1"/>
              </a:buClr>
              <a:buSzPts val="1150"/>
              <a:buChar char="■"/>
              <a:defRPr sz="1150">
                <a:solidFill>
                  <a:schemeClr val="lt1"/>
                </a:solidFill>
              </a:defRPr>
            </a:lvl3pPr>
            <a:lvl4pPr indent="-301625" lvl="3" marL="1828800" rtl="0">
              <a:spcBef>
                <a:spcPts val="0"/>
              </a:spcBef>
              <a:spcAft>
                <a:spcPts val="0"/>
              </a:spcAft>
              <a:buClr>
                <a:schemeClr val="lt1"/>
              </a:buClr>
              <a:buSzPts val="1150"/>
              <a:buChar char="●"/>
              <a:defRPr sz="1150">
                <a:solidFill>
                  <a:schemeClr val="lt1"/>
                </a:solidFill>
              </a:defRPr>
            </a:lvl4pPr>
            <a:lvl5pPr indent="-301625" lvl="4" marL="2286000" rtl="0">
              <a:spcBef>
                <a:spcPts val="0"/>
              </a:spcBef>
              <a:spcAft>
                <a:spcPts val="0"/>
              </a:spcAft>
              <a:buClr>
                <a:schemeClr val="lt1"/>
              </a:buClr>
              <a:buSzPts val="1150"/>
              <a:buChar char="○"/>
              <a:defRPr sz="1150">
                <a:solidFill>
                  <a:schemeClr val="lt1"/>
                </a:solidFill>
              </a:defRPr>
            </a:lvl5pPr>
            <a:lvl6pPr indent="-301625" lvl="5" marL="2743200" rtl="0">
              <a:spcBef>
                <a:spcPts val="0"/>
              </a:spcBef>
              <a:spcAft>
                <a:spcPts val="0"/>
              </a:spcAft>
              <a:buClr>
                <a:schemeClr val="lt1"/>
              </a:buClr>
              <a:buSzPts val="1150"/>
              <a:buChar char="■"/>
              <a:defRPr sz="1150">
                <a:solidFill>
                  <a:schemeClr val="lt1"/>
                </a:solidFill>
              </a:defRPr>
            </a:lvl6pPr>
            <a:lvl7pPr indent="-301625" lvl="6" marL="3200400" rtl="0">
              <a:spcBef>
                <a:spcPts val="0"/>
              </a:spcBef>
              <a:spcAft>
                <a:spcPts val="0"/>
              </a:spcAft>
              <a:buClr>
                <a:schemeClr val="lt1"/>
              </a:buClr>
              <a:buSzPts val="1150"/>
              <a:buChar char="●"/>
              <a:defRPr sz="1150">
                <a:solidFill>
                  <a:schemeClr val="lt1"/>
                </a:solidFill>
              </a:defRPr>
            </a:lvl7pPr>
            <a:lvl8pPr indent="-301625" lvl="7" marL="3657600" rtl="0">
              <a:spcBef>
                <a:spcPts val="0"/>
              </a:spcBef>
              <a:spcAft>
                <a:spcPts val="0"/>
              </a:spcAft>
              <a:buClr>
                <a:schemeClr val="lt1"/>
              </a:buClr>
              <a:buSzPts val="1150"/>
              <a:buChar char="○"/>
              <a:defRPr sz="1150">
                <a:solidFill>
                  <a:schemeClr val="lt1"/>
                </a:solidFill>
              </a:defRPr>
            </a:lvl8pPr>
            <a:lvl9pPr indent="-301625" lvl="8" marL="4114800" rtl="0">
              <a:spcBef>
                <a:spcPts val="0"/>
              </a:spcBef>
              <a:spcAft>
                <a:spcPts val="0"/>
              </a:spcAft>
              <a:buClr>
                <a:schemeClr val="lt1"/>
              </a:buClr>
              <a:buSzPts val="1150"/>
              <a:buChar char="■"/>
              <a:defRPr sz="1150">
                <a:solidFill>
                  <a:schemeClr val="lt1"/>
                </a:solidFil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SECTION_TITLE_AND_DESCRIPTION_1_1_3">
    <p:bg>
      <p:bgPr>
        <a:blipFill>
          <a:blip r:embed="rId2">
            <a:alphaModFix/>
          </a:blip>
          <a:stretch>
            <a:fillRect/>
          </a:stretch>
        </a:blipFill>
      </p:bgPr>
    </p:bg>
    <p:spTree>
      <p:nvGrpSpPr>
        <p:cNvPr id="53" name="Shape 53"/>
        <p:cNvGrpSpPr/>
        <p:nvPr/>
      </p:nvGrpSpPr>
      <p:grpSpPr>
        <a:xfrm>
          <a:off x="0" y="0"/>
          <a:ext cx="0" cy="0"/>
          <a:chOff x="0" y="0"/>
          <a:chExt cx="0" cy="0"/>
        </a:xfrm>
      </p:grpSpPr>
      <p:sp>
        <p:nvSpPr>
          <p:cNvPr id="54" name="Google Shape;54;p14"/>
          <p:cNvSpPr txBox="1"/>
          <p:nvPr>
            <p:ph type="title"/>
          </p:nvPr>
        </p:nvSpPr>
        <p:spPr>
          <a:xfrm>
            <a:off x="3538497" y="2615575"/>
            <a:ext cx="2067000" cy="548400"/>
          </a:xfrm>
          <a:prstGeom prst="rect">
            <a:avLst/>
          </a:prstGeom>
        </p:spPr>
        <p:txBody>
          <a:bodyPr anchorCtr="0" anchor="b" bIns="91425" lIns="91425" spcFirstLastPara="1" rIns="91425" wrap="square" tIns="91425">
            <a:norm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55" name="Google Shape;55;p14"/>
          <p:cNvSpPr txBox="1"/>
          <p:nvPr>
            <p:ph idx="1" type="subTitle"/>
          </p:nvPr>
        </p:nvSpPr>
        <p:spPr>
          <a:xfrm>
            <a:off x="3538497" y="3148075"/>
            <a:ext cx="2067000" cy="12351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56" name="Google Shape;56;p14"/>
          <p:cNvSpPr txBox="1"/>
          <p:nvPr>
            <p:ph idx="2" type="title"/>
          </p:nvPr>
        </p:nvSpPr>
        <p:spPr>
          <a:xfrm>
            <a:off x="6028553" y="2615575"/>
            <a:ext cx="2067000" cy="548400"/>
          </a:xfrm>
          <a:prstGeom prst="rect">
            <a:avLst/>
          </a:prstGeom>
        </p:spPr>
        <p:txBody>
          <a:bodyPr anchorCtr="0" anchor="b" bIns="91425" lIns="91425" spcFirstLastPara="1" rIns="91425" wrap="square" tIns="91425">
            <a:norm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57" name="Google Shape;57;p14"/>
          <p:cNvSpPr txBox="1"/>
          <p:nvPr>
            <p:ph idx="3" type="subTitle"/>
          </p:nvPr>
        </p:nvSpPr>
        <p:spPr>
          <a:xfrm>
            <a:off x="6028553" y="3148075"/>
            <a:ext cx="2067000" cy="12351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58" name="Google Shape;58;p14"/>
          <p:cNvSpPr txBox="1"/>
          <p:nvPr>
            <p:ph idx="4" type="title"/>
          </p:nvPr>
        </p:nvSpPr>
        <p:spPr>
          <a:xfrm>
            <a:off x="1048447" y="2615575"/>
            <a:ext cx="2067000" cy="548400"/>
          </a:xfrm>
          <a:prstGeom prst="rect">
            <a:avLst/>
          </a:prstGeom>
        </p:spPr>
        <p:txBody>
          <a:bodyPr anchorCtr="0" anchor="b" bIns="91425" lIns="91425" spcFirstLastPara="1" rIns="91425" wrap="square" tIns="91425">
            <a:norm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59" name="Google Shape;59;p14"/>
          <p:cNvSpPr txBox="1"/>
          <p:nvPr>
            <p:ph idx="5" type="subTitle"/>
          </p:nvPr>
        </p:nvSpPr>
        <p:spPr>
          <a:xfrm>
            <a:off x="1048447" y="3148075"/>
            <a:ext cx="2067000" cy="12351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60" name="Google Shape;60;p14"/>
          <p:cNvSpPr txBox="1"/>
          <p:nvPr>
            <p:ph hasCustomPrompt="1" idx="6" type="title"/>
          </p:nvPr>
        </p:nvSpPr>
        <p:spPr>
          <a:xfrm>
            <a:off x="1048450" y="1770700"/>
            <a:ext cx="2067000" cy="723900"/>
          </a:xfrm>
          <a:prstGeom prst="rect">
            <a:avLst/>
          </a:prstGeom>
        </p:spPr>
        <p:txBody>
          <a:bodyPr anchorCtr="0" anchor="b" bIns="91425" lIns="91425" spcFirstLastPara="1" rIns="91425" wrap="square" tIns="91425">
            <a:normAutofit/>
          </a:bodyPr>
          <a:lstStyle>
            <a:lvl1pPr lvl="0" rtl="0" algn="ctr">
              <a:spcBef>
                <a:spcPts val="0"/>
              </a:spcBef>
              <a:spcAft>
                <a:spcPts val="0"/>
              </a:spcAft>
              <a:buClr>
                <a:schemeClr val="lt2"/>
              </a:buClr>
              <a:buSzPts val="3600"/>
              <a:buNone/>
              <a:defRPr sz="3600">
                <a:solidFill>
                  <a:schemeClr val="lt2"/>
                </a:solidFill>
              </a:defRPr>
            </a:lvl1pPr>
            <a:lvl2pPr lvl="1" rtl="0" algn="ctr">
              <a:spcBef>
                <a:spcPts val="0"/>
              </a:spcBef>
              <a:spcAft>
                <a:spcPts val="0"/>
              </a:spcAft>
              <a:buClr>
                <a:schemeClr val="lt2"/>
              </a:buClr>
              <a:buSzPts val="3600"/>
              <a:buNone/>
              <a:defRPr sz="3600">
                <a:solidFill>
                  <a:schemeClr val="lt2"/>
                </a:solidFill>
              </a:defRPr>
            </a:lvl2pPr>
            <a:lvl3pPr lvl="2" rtl="0" algn="ctr">
              <a:spcBef>
                <a:spcPts val="0"/>
              </a:spcBef>
              <a:spcAft>
                <a:spcPts val="0"/>
              </a:spcAft>
              <a:buClr>
                <a:schemeClr val="lt2"/>
              </a:buClr>
              <a:buSzPts val="3600"/>
              <a:buNone/>
              <a:defRPr sz="3600">
                <a:solidFill>
                  <a:schemeClr val="lt2"/>
                </a:solidFill>
              </a:defRPr>
            </a:lvl3pPr>
            <a:lvl4pPr lvl="3" rtl="0" algn="ctr">
              <a:spcBef>
                <a:spcPts val="0"/>
              </a:spcBef>
              <a:spcAft>
                <a:spcPts val="0"/>
              </a:spcAft>
              <a:buClr>
                <a:schemeClr val="lt2"/>
              </a:buClr>
              <a:buSzPts val="3600"/>
              <a:buNone/>
              <a:defRPr sz="3600">
                <a:solidFill>
                  <a:schemeClr val="lt2"/>
                </a:solidFill>
              </a:defRPr>
            </a:lvl4pPr>
            <a:lvl5pPr lvl="4" rtl="0" algn="ctr">
              <a:spcBef>
                <a:spcPts val="0"/>
              </a:spcBef>
              <a:spcAft>
                <a:spcPts val="0"/>
              </a:spcAft>
              <a:buClr>
                <a:schemeClr val="lt2"/>
              </a:buClr>
              <a:buSzPts val="3600"/>
              <a:buNone/>
              <a:defRPr sz="3600">
                <a:solidFill>
                  <a:schemeClr val="lt2"/>
                </a:solidFill>
              </a:defRPr>
            </a:lvl5pPr>
            <a:lvl6pPr lvl="5" rtl="0" algn="ctr">
              <a:spcBef>
                <a:spcPts val="0"/>
              </a:spcBef>
              <a:spcAft>
                <a:spcPts val="0"/>
              </a:spcAft>
              <a:buClr>
                <a:schemeClr val="lt2"/>
              </a:buClr>
              <a:buSzPts val="3600"/>
              <a:buNone/>
              <a:defRPr sz="3600">
                <a:solidFill>
                  <a:schemeClr val="lt2"/>
                </a:solidFill>
              </a:defRPr>
            </a:lvl6pPr>
            <a:lvl7pPr lvl="6" rtl="0" algn="ctr">
              <a:spcBef>
                <a:spcPts val="0"/>
              </a:spcBef>
              <a:spcAft>
                <a:spcPts val="0"/>
              </a:spcAft>
              <a:buClr>
                <a:schemeClr val="lt2"/>
              </a:buClr>
              <a:buSzPts val="3600"/>
              <a:buNone/>
              <a:defRPr sz="3600">
                <a:solidFill>
                  <a:schemeClr val="lt2"/>
                </a:solidFill>
              </a:defRPr>
            </a:lvl7pPr>
            <a:lvl8pPr lvl="7" rtl="0" algn="ctr">
              <a:spcBef>
                <a:spcPts val="0"/>
              </a:spcBef>
              <a:spcAft>
                <a:spcPts val="0"/>
              </a:spcAft>
              <a:buClr>
                <a:schemeClr val="lt2"/>
              </a:buClr>
              <a:buSzPts val="3600"/>
              <a:buNone/>
              <a:defRPr sz="3600">
                <a:solidFill>
                  <a:schemeClr val="lt2"/>
                </a:solidFill>
              </a:defRPr>
            </a:lvl8pPr>
            <a:lvl9pPr lvl="8" rtl="0" algn="ctr">
              <a:spcBef>
                <a:spcPts val="0"/>
              </a:spcBef>
              <a:spcAft>
                <a:spcPts val="0"/>
              </a:spcAft>
              <a:buClr>
                <a:schemeClr val="lt2"/>
              </a:buClr>
              <a:buSzPts val="3600"/>
              <a:buNone/>
              <a:defRPr sz="3600">
                <a:solidFill>
                  <a:schemeClr val="lt2"/>
                </a:solidFill>
              </a:defRPr>
            </a:lvl9pPr>
          </a:lstStyle>
          <a:p>
            <a:r>
              <a:t>xx%</a:t>
            </a:r>
          </a:p>
        </p:txBody>
      </p:sp>
      <p:sp>
        <p:nvSpPr>
          <p:cNvPr id="61" name="Google Shape;61;p14"/>
          <p:cNvSpPr txBox="1"/>
          <p:nvPr>
            <p:ph hasCustomPrompt="1" idx="7" type="title"/>
          </p:nvPr>
        </p:nvSpPr>
        <p:spPr>
          <a:xfrm>
            <a:off x="3538500" y="1770700"/>
            <a:ext cx="2067000" cy="723900"/>
          </a:xfrm>
          <a:prstGeom prst="rect">
            <a:avLst/>
          </a:prstGeom>
        </p:spPr>
        <p:txBody>
          <a:bodyPr anchorCtr="0" anchor="b" bIns="91425" lIns="91425" spcFirstLastPara="1" rIns="91425" wrap="square" tIns="91425">
            <a:normAutofit/>
          </a:bodyPr>
          <a:lstStyle>
            <a:lvl1pPr lvl="0" rtl="0" algn="ctr">
              <a:spcBef>
                <a:spcPts val="0"/>
              </a:spcBef>
              <a:spcAft>
                <a:spcPts val="0"/>
              </a:spcAft>
              <a:buClr>
                <a:schemeClr val="lt2"/>
              </a:buClr>
              <a:buSzPts val="3600"/>
              <a:buNone/>
              <a:defRPr sz="3600">
                <a:solidFill>
                  <a:schemeClr val="lt2"/>
                </a:solidFill>
              </a:defRPr>
            </a:lvl1pPr>
            <a:lvl2pPr lvl="1" rtl="0" algn="ctr">
              <a:spcBef>
                <a:spcPts val="0"/>
              </a:spcBef>
              <a:spcAft>
                <a:spcPts val="0"/>
              </a:spcAft>
              <a:buClr>
                <a:schemeClr val="lt2"/>
              </a:buClr>
              <a:buSzPts val="3600"/>
              <a:buNone/>
              <a:defRPr sz="3600">
                <a:solidFill>
                  <a:schemeClr val="lt2"/>
                </a:solidFill>
              </a:defRPr>
            </a:lvl2pPr>
            <a:lvl3pPr lvl="2" rtl="0" algn="ctr">
              <a:spcBef>
                <a:spcPts val="0"/>
              </a:spcBef>
              <a:spcAft>
                <a:spcPts val="0"/>
              </a:spcAft>
              <a:buClr>
                <a:schemeClr val="lt2"/>
              </a:buClr>
              <a:buSzPts val="3600"/>
              <a:buNone/>
              <a:defRPr sz="3600">
                <a:solidFill>
                  <a:schemeClr val="lt2"/>
                </a:solidFill>
              </a:defRPr>
            </a:lvl3pPr>
            <a:lvl4pPr lvl="3" rtl="0" algn="ctr">
              <a:spcBef>
                <a:spcPts val="0"/>
              </a:spcBef>
              <a:spcAft>
                <a:spcPts val="0"/>
              </a:spcAft>
              <a:buClr>
                <a:schemeClr val="lt2"/>
              </a:buClr>
              <a:buSzPts val="3600"/>
              <a:buNone/>
              <a:defRPr sz="3600">
                <a:solidFill>
                  <a:schemeClr val="lt2"/>
                </a:solidFill>
              </a:defRPr>
            </a:lvl4pPr>
            <a:lvl5pPr lvl="4" rtl="0" algn="ctr">
              <a:spcBef>
                <a:spcPts val="0"/>
              </a:spcBef>
              <a:spcAft>
                <a:spcPts val="0"/>
              </a:spcAft>
              <a:buClr>
                <a:schemeClr val="lt2"/>
              </a:buClr>
              <a:buSzPts val="3600"/>
              <a:buNone/>
              <a:defRPr sz="3600">
                <a:solidFill>
                  <a:schemeClr val="lt2"/>
                </a:solidFill>
              </a:defRPr>
            </a:lvl5pPr>
            <a:lvl6pPr lvl="5" rtl="0" algn="ctr">
              <a:spcBef>
                <a:spcPts val="0"/>
              </a:spcBef>
              <a:spcAft>
                <a:spcPts val="0"/>
              </a:spcAft>
              <a:buClr>
                <a:schemeClr val="lt2"/>
              </a:buClr>
              <a:buSzPts val="3600"/>
              <a:buNone/>
              <a:defRPr sz="3600">
                <a:solidFill>
                  <a:schemeClr val="lt2"/>
                </a:solidFill>
              </a:defRPr>
            </a:lvl6pPr>
            <a:lvl7pPr lvl="6" rtl="0" algn="ctr">
              <a:spcBef>
                <a:spcPts val="0"/>
              </a:spcBef>
              <a:spcAft>
                <a:spcPts val="0"/>
              </a:spcAft>
              <a:buClr>
                <a:schemeClr val="lt2"/>
              </a:buClr>
              <a:buSzPts val="3600"/>
              <a:buNone/>
              <a:defRPr sz="3600">
                <a:solidFill>
                  <a:schemeClr val="lt2"/>
                </a:solidFill>
              </a:defRPr>
            </a:lvl7pPr>
            <a:lvl8pPr lvl="7" rtl="0" algn="ctr">
              <a:spcBef>
                <a:spcPts val="0"/>
              </a:spcBef>
              <a:spcAft>
                <a:spcPts val="0"/>
              </a:spcAft>
              <a:buClr>
                <a:schemeClr val="lt2"/>
              </a:buClr>
              <a:buSzPts val="3600"/>
              <a:buNone/>
              <a:defRPr sz="3600">
                <a:solidFill>
                  <a:schemeClr val="lt2"/>
                </a:solidFill>
              </a:defRPr>
            </a:lvl8pPr>
            <a:lvl9pPr lvl="8" rtl="0" algn="ctr">
              <a:spcBef>
                <a:spcPts val="0"/>
              </a:spcBef>
              <a:spcAft>
                <a:spcPts val="0"/>
              </a:spcAft>
              <a:buClr>
                <a:schemeClr val="lt2"/>
              </a:buClr>
              <a:buSzPts val="3600"/>
              <a:buNone/>
              <a:defRPr sz="3600">
                <a:solidFill>
                  <a:schemeClr val="lt2"/>
                </a:solidFill>
              </a:defRPr>
            </a:lvl9pPr>
          </a:lstStyle>
          <a:p>
            <a:r>
              <a:t>xx%</a:t>
            </a:r>
          </a:p>
        </p:txBody>
      </p:sp>
      <p:sp>
        <p:nvSpPr>
          <p:cNvPr id="62" name="Google Shape;62;p14"/>
          <p:cNvSpPr txBox="1"/>
          <p:nvPr>
            <p:ph hasCustomPrompt="1" idx="8" type="title"/>
          </p:nvPr>
        </p:nvSpPr>
        <p:spPr>
          <a:xfrm>
            <a:off x="6028550" y="1770700"/>
            <a:ext cx="2067000" cy="723900"/>
          </a:xfrm>
          <a:prstGeom prst="rect">
            <a:avLst/>
          </a:prstGeom>
        </p:spPr>
        <p:txBody>
          <a:bodyPr anchorCtr="0" anchor="b" bIns="91425" lIns="91425" spcFirstLastPara="1" rIns="91425" wrap="square" tIns="91425">
            <a:normAutofit/>
          </a:bodyPr>
          <a:lstStyle>
            <a:lvl1pPr lvl="0" rtl="0" algn="ctr">
              <a:spcBef>
                <a:spcPts val="0"/>
              </a:spcBef>
              <a:spcAft>
                <a:spcPts val="0"/>
              </a:spcAft>
              <a:buClr>
                <a:schemeClr val="lt2"/>
              </a:buClr>
              <a:buSzPts val="3600"/>
              <a:buNone/>
              <a:defRPr sz="3600">
                <a:solidFill>
                  <a:schemeClr val="lt2"/>
                </a:solidFill>
              </a:defRPr>
            </a:lvl1pPr>
            <a:lvl2pPr lvl="1" rtl="0" algn="ctr">
              <a:spcBef>
                <a:spcPts val="0"/>
              </a:spcBef>
              <a:spcAft>
                <a:spcPts val="0"/>
              </a:spcAft>
              <a:buClr>
                <a:schemeClr val="lt2"/>
              </a:buClr>
              <a:buSzPts val="3600"/>
              <a:buNone/>
              <a:defRPr sz="3600">
                <a:solidFill>
                  <a:schemeClr val="lt2"/>
                </a:solidFill>
              </a:defRPr>
            </a:lvl2pPr>
            <a:lvl3pPr lvl="2" rtl="0" algn="ctr">
              <a:spcBef>
                <a:spcPts val="0"/>
              </a:spcBef>
              <a:spcAft>
                <a:spcPts val="0"/>
              </a:spcAft>
              <a:buClr>
                <a:schemeClr val="lt2"/>
              </a:buClr>
              <a:buSzPts val="3600"/>
              <a:buNone/>
              <a:defRPr sz="3600">
                <a:solidFill>
                  <a:schemeClr val="lt2"/>
                </a:solidFill>
              </a:defRPr>
            </a:lvl3pPr>
            <a:lvl4pPr lvl="3" rtl="0" algn="ctr">
              <a:spcBef>
                <a:spcPts val="0"/>
              </a:spcBef>
              <a:spcAft>
                <a:spcPts val="0"/>
              </a:spcAft>
              <a:buClr>
                <a:schemeClr val="lt2"/>
              </a:buClr>
              <a:buSzPts val="3600"/>
              <a:buNone/>
              <a:defRPr sz="3600">
                <a:solidFill>
                  <a:schemeClr val="lt2"/>
                </a:solidFill>
              </a:defRPr>
            </a:lvl4pPr>
            <a:lvl5pPr lvl="4" rtl="0" algn="ctr">
              <a:spcBef>
                <a:spcPts val="0"/>
              </a:spcBef>
              <a:spcAft>
                <a:spcPts val="0"/>
              </a:spcAft>
              <a:buClr>
                <a:schemeClr val="lt2"/>
              </a:buClr>
              <a:buSzPts val="3600"/>
              <a:buNone/>
              <a:defRPr sz="3600">
                <a:solidFill>
                  <a:schemeClr val="lt2"/>
                </a:solidFill>
              </a:defRPr>
            </a:lvl5pPr>
            <a:lvl6pPr lvl="5" rtl="0" algn="ctr">
              <a:spcBef>
                <a:spcPts val="0"/>
              </a:spcBef>
              <a:spcAft>
                <a:spcPts val="0"/>
              </a:spcAft>
              <a:buClr>
                <a:schemeClr val="lt2"/>
              </a:buClr>
              <a:buSzPts val="3600"/>
              <a:buNone/>
              <a:defRPr sz="3600">
                <a:solidFill>
                  <a:schemeClr val="lt2"/>
                </a:solidFill>
              </a:defRPr>
            </a:lvl6pPr>
            <a:lvl7pPr lvl="6" rtl="0" algn="ctr">
              <a:spcBef>
                <a:spcPts val="0"/>
              </a:spcBef>
              <a:spcAft>
                <a:spcPts val="0"/>
              </a:spcAft>
              <a:buClr>
                <a:schemeClr val="lt2"/>
              </a:buClr>
              <a:buSzPts val="3600"/>
              <a:buNone/>
              <a:defRPr sz="3600">
                <a:solidFill>
                  <a:schemeClr val="lt2"/>
                </a:solidFill>
              </a:defRPr>
            </a:lvl7pPr>
            <a:lvl8pPr lvl="7" rtl="0" algn="ctr">
              <a:spcBef>
                <a:spcPts val="0"/>
              </a:spcBef>
              <a:spcAft>
                <a:spcPts val="0"/>
              </a:spcAft>
              <a:buClr>
                <a:schemeClr val="lt2"/>
              </a:buClr>
              <a:buSzPts val="3600"/>
              <a:buNone/>
              <a:defRPr sz="3600">
                <a:solidFill>
                  <a:schemeClr val="lt2"/>
                </a:solidFill>
              </a:defRPr>
            </a:lvl8pPr>
            <a:lvl9pPr lvl="8" rtl="0" algn="ctr">
              <a:spcBef>
                <a:spcPts val="0"/>
              </a:spcBef>
              <a:spcAft>
                <a:spcPts val="0"/>
              </a:spcAft>
              <a:buClr>
                <a:schemeClr val="lt2"/>
              </a:buClr>
              <a:buSzPts val="3600"/>
              <a:buNone/>
              <a:defRPr sz="3600">
                <a:solidFill>
                  <a:schemeClr val="lt2"/>
                </a:solidFill>
              </a:defRPr>
            </a:lvl9pPr>
          </a:lstStyle>
          <a:p>
            <a:r>
              <a:t>xx%</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p:cSld name="TITLE_1">
    <p:bg>
      <p:bgPr>
        <a:blipFill>
          <a:blip r:embed="rId2">
            <a:alphaModFix/>
          </a:blip>
          <a:stretch>
            <a:fillRect/>
          </a:stretch>
        </a:blipFill>
      </p:bgPr>
    </p:bg>
    <p:spTree>
      <p:nvGrpSpPr>
        <p:cNvPr id="63" name="Shape 63"/>
        <p:cNvGrpSpPr/>
        <p:nvPr/>
      </p:nvGrpSpPr>
      <p:grpSpPr>
        <a:xfrm>
          <a:off x="0" y="0"/>
          <a:ext cx="0" cy="0"/>
          <a:chOff x="0" y="0"/>
          <a:chExt cx="0" cy="0"/>
        </a:xfrm>
      </p:grpSpPr>
      <p:sp>
        <p:nvSpPr>
          <p:cNvPr id="64" name="Google Shape;64;p15"/>
          <p:cNvSpPr txBox="1"/>
          <p:nvPr>
            <p:ph type="ctrTitle"/>
          </p:nvPr>
        </p:nvSpPr>
        <p:spPr>
          <a:xfrm>
            <a:off x="4285500" y="2832875"/>
            <a:ext cx="3657300" cy="644700"/>
          </a:xfrm>
          <a:prstGeom prst="rect">
            <a:avLst/>
          </a:prstGeom>
          <a:effectLst>
            <a:outerShdw blurRad="57150" rotWithShape="0" algn="bl" dir="5400000" dist="19050">
              <a:srgbClr val="76A5AF">
                <a:alpha val="88000"/>
              </a:srgbClr>
            </a:outerShdw>
          </a:effectLst>
        </p:spPr>
        <p:txBody>
          <a:bodyPr anchorCtr="0" anchor="b" bIns="91425" lIns="91425" spcFirstLastPara="1" rIns="91425" wrap="square" tIns="91425">
            <a:normAutofit/>
          </a:bodyPr>
          <a:lstStyle>
            <a:lvl1pPr lvl="0" rtl="0" algn="ctr">
              <a:spcBef>
                <a:spcPts val="0"/>
              </a:spcBef>
              <a:spcAft>
                <a:spcPts val="0"/>
              </a:spcAft>
              <a:buClr>
                <a:schemeClr val="lt1"/>
              </a:buClr>
              <a:buSzPts val="6000"/>
              <a:buNone/>
              <a:defRPr b="1" sz="6000">
                <a:solidFill>
                  <a:schemeClr val="lt1"/>
                </a:solidFill>
              </a:defRPr>
            </a:lvl1pPr>
            <a:lvl2pPr lvl="1" rtl="0" algn="ctr">
              <a:spcBef>
                <a:spcPts val="0"/>
              </a:spcBef>
              <a:spcAft>
                <a:spcPts val="0"/>
              </a:spcAft>
              <a:buClr>
                <a:schemeClr val="lt1"/>
              </a:buClr>
              <a:buSzPts val="3600"/>
              <a:buNone/>
              <a:defRPr b="1" sz="3600">
                <a:solidFill>
                  <a:schemeClr val="lt1"/>
                </a:solidFill>
              </a:defRPr>
            </a:lvl2pPr>
            <a:lvl3pPr lvl="2" rtl="0" algn="ctr">
              <a:spcBef>
                <a:spcPts val="0"/>
              </a:spcBef>
              <a:spcAft>
                <a:spcPts val="0"/>
              </a:spcAft>
              <a:buClr>
                <a:schemeClr val="lt1"/>
              </a:buClr>
              <a:buSzPts val="3600"/>
              <a:buNone/>
              <a:defRPr b="1" sz="3600">
                <a:solidFill>
                  <a:schemeClr val="lt1"/>
                </a:solidFill>
              </a:defRPr>
            </a:lvl3pPr>
            <a:lvl4pPr lvl="3" rtl="0" algn="ctr">
              <a:spcBef>
                <a:spcPts val="0"/>
              </a:spcBef>
              <a:spcAft>
                <a:spcPts val="0"/>
              </a:spcAft>
              <a:buClr>
                <a:schemeClr val="lt1"/>
              </a:buClr>
              <a:buSzPts val="3600"/>
              <a:buNone/>
              <a:defRPr b="1" sz="3600">
                <a:solidFill>
                  <a:schemeClr val="lt1"/>
                </a:solidFill>
              </a:defRPr>
            </a:lvl4pPr>
            <a:lvl5pPr lvl="4" rtl="0" algn="ctr">
              <a:spcBef>
                <a:spcPts val="0"/>
              </a:spcBef>
              <a:spcAft>
                <a:spcPts val="0"/>
              </a:spcAft>
              <a:buClr>
                <a:schemeClr val="lt1"/>
              </a:buClr>
              <a:buSzPts val="3600"/>
              <a:buNone/>
              <a:defRPr b="1" sz="3600">
                <a:solidFill>
                  <a:schemeClr val="lt1"/>
                </a:solidFill>
              </a:defRPr>
            </a:lvl5pPr>
            <a:lvl6pPr lvl="5" rtl="0" algn="ctr">
              <a:spcBef>
                <a:spcPts val="0"/>
              </a:spcBef>
              <a:spcAft>
                <a:spcPts val="0"/>
              </a:spcAft>
              <a:buClr>
                <a:schemeClr val="lt1"/>
              </a:buClr>
              <a:buSzPts val="3600"/>
              <a:buNone/>
              <a:defRPr b="1" sz="3600">
                <a:solidFill>
                  <a:schemeClr val="lt1"/>
                </a:solidFill>
              </a:defRPr>
            </a:lvl6pPr>
            <a:lvl7pPr lvl="6" rtl="0" algn="ctr">
              <a:spcBef>
                <a:spcPts val="0"/>
              </a:spcBef>
              <a:spcAft>
                <a:spcPts val="0"/>
              </a:spcAft>
              <a:buClr>
                <a:schemeClr val="lt1"/>
              </a:buClr>
              <a:buSzPts val="3600"/>
              <a:buNone/>
              <a:defRPr b="1" sz="3600">
                <a:solidFill>
                  <a:schemeClr val="lt1"/>
                </a:solidFill>
              </a:defRPr>
            </a:lvl7pPr>
            <a:lvl8pPr lvl="7" rtl="0" algn="ctr">
              <a:spcBef>
                <a:spcPts val="0"/>
              </a:spcBef>
              <a:spcAft>
                <a:spcPts val="0"/>
              </a:spcAft>
              <a:buClr>
                <a:schemeClr val="lt1"/>
              </a:buClr>
              <a:buSzPts val="3600"/>
              <a:buNone/>
              <a:defRPr b="1" sz="3600">
                <a:solidFill>
                  <a:schemeClr val="lt1"/>
                </a:solidFill>
              </a:defRPr>
            </a:lvl8pPr>
            <a:lvl9pPr lvl="8" rtl="0" algn="ctr">
              <a:spcBef>
                <a:spcPts val="0"/>
              </a:spcBef>
              <a:spcAft>
                <a:spcPts val="0"/>
              </a:spcAft>
              <a:buClr>
                <a:schemeClr val="lt1"/>
              </a:buClr>
              <a:buSzPts val="3600"/>
              <a:buNone/>
              <a:defRPr b="1" sz="3600">
                <a:solidFill>
                  <a:schemeClr val="lt1"/>
                </a:solidFill>
              </a:defRPr>
            </a:lvl9pPr>
          </a:lstStyle>
          <a:p/>
        </p:txBody>
      </p:sp>
      <p:sp>
        <p:nvSpPr>
          <p:cNvPr id="65" name="Google Shape;65;p15"/>
          <p:cNvSpPr txBox="1"/>
          <p:nvPr>
            <p:ph idx="1" type="subTitle"/>
          </p:nvPr>
        </p:nvSpPr>
        <p:spPr>
          <a:xfrm>
            <a:off x="4144050" y="3549850"/>
            <a:ext cx="3940200" cy="4647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_1">
    <p:bg>
      <p:bgPr>
        <a:blipFill>
          <a:blip r:embed="rId2">
            <a:alphaModFix/>
          </a:blip>
          <a:stretch>
            <a:fillRect/>
          </a:stretch>
        </a:blipFill>
      </p:bgPr>
    </p:bg>
    <p:spTree>
      <p:nvGrpSpPr>
        <p:cNvPr id="66" name="Shape 66"/>
        <p:cNvGrpSpPr/>
        <p:nvPr/>
      </p:nvGrpSpPr>
      <p:grpSpPr>
        <a:xfrm>
          <a:off x="0" y="0"/>
          <a:ext cx="0" cy="0"/>
          <a:chOff x="0" y="0"/>
          <a:chExt cx="0" cy="0"/>
        </a:xfrm>
      </p:grpSpPr>
      <p:sp>
        <p:nvSpPr>
          <p:cNvPr id="67" name="Google Shape;67;p16"/>
          <p:cNvSpPr txBox="1"/>
          <p:nvPr>
            <p:ph type="ctrTitle"/>
          </p:nvPr>
        </p:nvSpPr>
        <p:spPr>
          <a:xfrm>
            <a:off x="1850525" y="1157925"/>
            <a:ext cx="5442900" cy="26031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3000"/>
              <a:buNone/>
              <a:defRPr b="1" sz="3000">
                <a:solidFill>
                  <a:schemeClr val="lt1"/>
                </a:solidFill>
              </a:defRPr>
            </a:lvl1pPr>
            <a:lvl2pPr lvl="1" rtl="0" algn="ctr">
              <a:spcBef>
                <a:spcPts val="0"/>
              </a:spcBef>
              <a:spcAft>
                <a:spcPts val="0"/>
              </a:spcAft>
              <a:buClr>
                <a:schemeClr val="lt1"/>
              </a:buClr>
              <a:buSzPts val="3000"/>
              <a:buNone/>
              <a:defRPr b="1" sz="3000">
                <a:solidFill>
                  <a:schemeClr val="lt1"/>
                </a:solidFill>
              </a:defRPr>
            </a:lvl2pPr>
            <a:lvl3pPr lvl="2" rtl="0" algn="ctr">
              <a:spcBef>
                <a:spcPts val="0"/>
              </a:spcBef>
              <a:spcAft>
                <a:spcPts val="0"/>
              </a:spcAft>
              <a:buClr>
                <a:schemeClr val="lt1"/>
              </a:buClr>
              <a:buSzPts val="3000"/>
              <a:buNone/>
              <a:defRPr b="1" sz="3000">
                <a:solidFill>
                  <a:schemeClr val="lt1"/>
                </a:solidFill>
              </a:defRPr>
            </a:lvl3pPr>
            <a:lvl4pPr lvl="3" rtl="0" algn="ctr">
              <a:spcBef>
                <a:spcPts val="0"/>
              </a:spcBef>
              <a:spcAft>
                <a:spcPts val="0"/>
              </a:spcAft>
              <a:buClr>
                <a:schemeClr val="lt1"/>
              </a:buClr>
              <a:buSzPts val="3000"/>
              <a:buNone/>
              <a:defRPr b="1" sz="3000">
                <a:solidFill>
                  <a:schemeClr val="lt1"/>
                </a:solidFill>
              </a:defRPr>
            </a:lvl4pPr>
            <a:lvl5pPr lvl="4" rtl="0" algn="ctr">
              <a:spcBef>
                <a:spcPts val="0"/>
              </a:spcBef>
              <a:spcAft>
                <a:spcPts val="0"/>
              </a:spcAft>
              <a:buClr>
                <a:schemeClr val="lt1"/>
              </a:buClr>
              <a:buSzPts val="3000"/>
              <a:buNone/>
              <a:defRPr b="1" sz="3000">
                <a:solidFill>
                  <a:schemeClr val="lt1"/>
                </a:solidFill>
              </a:defRPr>
            </a:lvl5pPr>
            <a:lvl6pPr lvl="5" rtl="0" algn="ctr">
              <a:spcBef>
                <a:spcPts val="0"/>
              </a:spcBef>
              <a:spcAft>
                <a:spcPts val="0"/>
              </a:spcAft>
              <a:buClr>
                <a:schemeClr val="lt1"/>
              </a:buClr>
              <a:buSzPts val="3000"/>
              <a:buNone/>
              <a:defRPr b="1" sz="3000">
                <a:solidFill>
                  <a:schemeClr val="lt1"/>
                </a:solidFill>
              </a:defRPr>
            </a:lvl6pPr>
            <a:lvl7pPr lvl="6" rtl="0" algn="ctr">
              <a:spcBef>
                <a:spcPts val="0"/>
              </a:spcBef>
              <a:spcAft>
                <a:spcPts val="0"/>
              </a:spcAft>
              <a:buClr>
                <a:schemeClr val="lt1"/>
              </a:buClr>
              <a:buSzPts val="3000"/>
              <a:buNone/>
              <a:defRPr b="1" sz="3000">
                <a:solidFill>
                  <a:schemeClr val="lt1"/>
                </a:solidFill>
              </a:defRPr>
            </a:lvl7pPr>
            <a:lvl8pPr lvl="7" rtl="0" algn="ctr">
              <a:spcBef>
                <a:spcPts val="0"/>
              </a:spcBef>
              <a:spcAft>
                <a:spcPts val="0"/>
              </a:spcAft>
              <a:buClr>
                <a:schemeClr val="lt1"/>
              </a:buClr>
              <a:buSzPts val="3000"/>
              <a:buNone/>
              <a:defRPr b="1" sz="3000">
                <a:solidFill>
                  <a:schemeClr val="lt1"/>
                </a:solidFill>
              </a:defRPr>
            </a:lvl8pPr>
            <a:lvl9pPr lvl="8" rtl="0" algn="ctr">
              <a:spcBef>
                <a:spcPts val="0"/>
              </a:spcBef>
              <a:spcAft>
                <a:spcPts val="0"/>
              </a:spcAft>
              <a:buClr>
                <a:schemeClr val="lt1"/>
              </a:buClr>
              <a:buSzPts val="3000"/>
              <a:buNone/>
              <a:defRPr b="1" sz="3000">
                <a:solidFill>
                  <a:schemeClr val="lt1"/>
                </a:solidFill>
              </a:defRPr>
            </a:lvl9pPr>
          </a:lstStyle>
          <a:p/>
        </p:txBody>
      </p:sp>
      <p:sp>
        <p:nvSpPr>
          <p:cNvPr id="68" name="Google Shape;68;p16"/>
          <p:cNvSpPr txBox="1"/>
          <p:nvPr>
            <p:ph idx="1" type="subTitle"/>
          </p:nvPr>
        </p:nvSpPr>
        <p:spPr>
          <a:xfrm>
            <a:off x="2481900" y="3945600"/>
            <a:ext cx="4180200" cy="4647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1800"/>
              <a:buNone/>
              <a:defRPr sz="1800">
                <a:solidFill>
                  <a:schemeClr val="accent1"/>
                </a:solidFill>
              </a:defRPr>
            </a:lvl2pPr>
            <a:lvl3pPr lvl="2" rtl="0" algn="ctr">
              <a:lnSpc>
                <a:spcPct val="100000"/>
              </a:lnSpc>
              <a:spcBef>
                <a:spcPts val="0"/>
              </a:spcBef>
              <a:spcAft>
                <a:spcPts val="0"/>
              </a:spcAft>
              <a:buClr>
                <a:schemeClr val="accent1"/>
              </a:buClr>
              <a:buSzPts val="1800"/>
              <a:buNone/>
              <a:defRPr sz="1800">
                <a:solidFill>
                  <a:schemeClr val="accent1"/>
                </a:solidFill>
              </a:defRPr>
            </a:lvl3pPr>
            <a:lvl4pPr lvl="3" rtl="0" algn="ctr">
              <a:lnSpc>
                <a:spcPct val="100000"/>
              </a:lnSpc>
              <a:spcBef>
                <a:spcPts val="0"/>
              </a:spcBef>
              <a:spcAft>
                <a:spcPts val="0"/>
              </a:spcAft>
              <a:buClr>
                <a:schemeClr val="accent1"/>
              </a:buClr>
              <a:buSzPts val="1800"/>
              <a:buNone/>
              <a:defRPr sz="1800">
                <a:solidFill>
                  <a:schemeClr val="accent1"/>
                </a:solidFill>
              </a:defRPr>
            </a:lvl4pPr>
            <a:lvl5pPr lvl="4" rtl="0" algn="ctr">
              <a:lnSpc>
                <a:spcPct val="100000"/>
              </a:lnSpc>
              <a:spcBef>
                <a:spcPts val="0"/>
              </a:spcBef>
              <a:spcAft>
                <a:spcPts val="0"/>
              </a:spcAft>
              <a:buClr>
                <a:schemeClr val="accent1"/>
              </a:buClr>
              <a:buSzPts val="1800"/>
              <a:buNone/>
              <a:defRPr sz="1800">
                <a:solidFill>
                  <a:schemeClr val="accent1"/>
                </a:solidFill>
              </a:defRPr>
            </a:lvl5pPr>
            <a:lvl6pPr lvl="5" rtl="0" algn="ctr">
              <a:lnSpc>
                <a:spcPct val="100000"/>
              </a:lnSpc>
              <a:spcBef>
                <a:spcPts val="0"/>
              </a:spcBef>
              <a:spcAft>
                <a:spcPts val="0"/>
              </a:spcAft>
              <a:buClr>
                <a:schemeClr val="accent1"/>
              </a:buClr>
              <a:buSzPts val="1800"/>
              <a:buNone/>
              <a:defRPr sz="1800">
                <a:solidFill>
                  <a:schemeClr val="accent1"/>
                </a:solidFill>
              </a:defRPr>
            </a:lvl6pPr>
            <a:lvl7pPr lvl="6" rtl="0" algn="ctr">
              <a:lnSpc>
                <a:spcPct val="100000"/>
              </a:lnSpc>
              <a:spcBef>
                <a:spcPts val="0"/>
              </a:spcBef>
              <a:spcAft>
                <a:spcPts val="0"/>
              </a:spcAft>
              <a:buClr>
                <a:schemeClr val="accent1"/>
              </a:buClr>
              <a:buSzPts val="1800"/>
              <a:buNone/>
              <a:defRPr sz="1800">
                <a:solidFill>
                  <a:schemeClr val="accent1"/>
                </a:solidFill>
              </a:defRPr>
            </a:lvl7pPr>
            <a:lvl8pPr lvl="7" rtl="0" algn="ctr">
              <a:lnSpc>
                <a:spcPct val="100000"/>
              </a:lnSpc>
              <a:spcBef>
                <a:spcPts val="0"/>
              </a:spcBef>
              <a:spcAft>
                <a:spcPts val="0"/>
              </a:spcAft>
              <a:buClr>
                <a:schemeClr val="accent1"/>
              </a:buClr>
              <a:buSzPts val="1800"/>
              <a:buNone/>
              <a:defRPr sz="1800">
                <a:solidFill>
                  <a:schemeClr val="accent1"/>
                </a:solidFill>
              </a:defRPr>
            </a:lvl8pPr>
            <a:lvl9pPr lvl="8" rtl="0" algn="ctr">
              <a:lnSpc>
                <a:spcPct val="100000"/>
              </a:lnSpc>
              <a:spcBef>
                <a:spcPts val="0"/>
              </a:spcBef>
              <a:spcAft>
                <a:spcPts val="0"/>
              </a:spcAft>
              <a:buClr>
                <a:schemeClr val="accent1"/>
              </a:buClr>
              <a:buSzPts val="1800"/>
              <a:buNone/>
              <a:defRPr sz="1800">
                <a:solidFill>
                  <a:schemeClr val="accent1"/>
                </a:solidFil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blipFill>
          <a:blip r:embed="rId2">
            <a:alphaModFix/>
          </a:blip>
          <a:stretch>
            <a:fillRect/>
          </a:stretch>
        </a:blipFill>
      </p:bgPr>
    </p:bg>
    <p:spTree>
      <p:nvGrpSpPr>
        <p:cNvPr id="69" name="Shape 69"/>
        <p:cNvGrpSpPr/>
        <p:nvPr/>
      </p:nvGrpSpPr>
      <p:grpSpPr>
        <a:xfrm>
          <a:off x="0" y="0"/>
          <a:ext cx="0" cy="0"/>
          <a:chOff x="0" y="0"/>
          <a:chExt cx="0" cy="0"/>
        </a:xfrm>
      </p:grpSpPr>
      <p:sp>
        <p:nvSpPr>
          <p:cNvPr id="70" name="Google Shape;70;p17"/>
          <p:cNvSpPr txBox="1"/>
          <p:nvPr>
            <p:ph type="title"/>
          </p:nvPr>
        </p:nvSpPr>
        <p:spPr>
          <a:xfrm>
            <a:off x="3762670" y="3177750"/>
            <a:ext cx="3068700" cy="598800"/>
          </a:xfrm>
          <a:prstGeom prst="rect">
            <a:avLst/>
          </a:prstGeom>
        </p:spPr>
        <p:txBody>
          <a:bodyPr anchorCtr="0" anchor="b" bIns="91425" lIns="91425" spcFirstLastPara="1" rIns="91425" wrap="square" tIns="91425">
            <a:norm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71" name="Google Shape;71;p17"/>
          <p:cNvSpPr txBox="1"/>
          <p:nvPr>
            <p:ph hasCustomPrompt="1" idx="2" type="title"/>
          </p:nvPr>
        </p:nvSpPr>
        <p:spPr>
          <a:xfrm>
            <a:off x="1048270" y="3287500"/>
            <a:ext cx="2412900" cy="931500"/>
          </a:xfrm>
          <a:prstGeom prst="rect">
            <a:avLst/>
          </a:prstGeom>
          <a:effectLst>
            <a:outerShdw blurRad="114300" rotWithShape="0" algn="bl" dir="6360000" dist="28575">
              <a:schemeClr val="accent1">
                <a:alpha val="50000"/>
              </a:schemeClr>
            </a:outerShdw>
          </a:effectLst>
        </p:spPr>
        <p:txBody>
          <a:bodyPr anchorCtr="0" anchor="ctr" bIns="91425" lIns="91425" spcFirstLastPara="1" rIns="91425" wrap="square" tIns="91425">
            <a:normAutofit/>
          </a:bodyPr>
          <a:lstStyle>
            <a:lvl1pPr lvl="0" rtl="0" algn="r">
              <a:spcBef>
                <a:spcPts val="0"/>
              </a:spcBef>
              <a:spcAft>
                <a:spcPts val="0"/>
              </a:spcAft>
              <a:buClr>
                <a:schemeClr val="lt1"/>
              </a:buClr>
              <a:buSzPts val="6000"/>
              <a:buNone/>
              <a:defRPr sz="6000">
                <a:solidFill>
                  <a:schemeClr val="lt1"/>
                </a:solidFill>
              </a:defRPr>
            </a:lvl1pPr>
            <a:lvl2pPr lvl="1" rtl="0" algn="ctr">
              <a:spcBef>
                <a:spcPts val="0"/>
              </a:spcBef>
              <a:spcAft>
                <a:spcPts val="0"/>
              </a:spcAft>
              <a:buClr>
                <a:schemeClr val="lt1"/>
              </a:buClr>
              <a:buSzPts val="7200"/>
              <a:buNone/>
              <a:defRPr sz="7200">
                <a:solidFill>
                  <a:schemeClr val="lt1"/>
                </a:solidFill>
              </a:defRPr>
            </a:lvl2pPr>
            <a:lvl3pPr lvl="2" rtl="0" algn="ctr">
              <a:spcBef>
                <a:spcPts val="0"/>
              </a:spcBef>
              <a:spcAft>
                <a:spcPts val="0"/>
              </a:spcAft>
              <a:buClr>
                <a:schemeClr val="lt1"/>
              </a:buClr>
              <a:buSzPts val="7200"/>
              <a:buNone/>
              <a:defRPr sz="7200">
                <a:solidFill>
                  <a:schemeClr val="lt1"/>
                </a:solidFill>
              </a:defRPr>
            </a:lvl3pPr>
            <a:lvl4pPr lvl="3" rtl="0" algn="ctr">
              <a:spcBef>
                <a:spcPts val="0"/>
              </a:spcBef>
              <a:spcAft>
                <a:spcPts val="0"/>
              </a:spcAft>
              <a:buClr>
                <a:schemeClr val="lt1"/>
              </a:buClr>
              <a:buSzPts val="7200"/>
              <a:buNone/>
              <a:defRPr sz="7200">
                <a:solidFill>
                  <a:schemeClr val="lt1"/>
                </a:solidFill>
              </a:defRPr>
            </a:lvl4pPr>
            <a:lvl5pPr lvl="4" rtl="0" algn="ctr">
              <a:spcBef>
                <a:spcPts val="0"/>
              </a:spcBef>
              <a:spcAft>
                <a:spcPts val="0"/>
              </a:spcAft>
              <a:buClr>
                <a:schemeClr val="lt1"/>
              </a:buClr>
              <a:buSzPts val="7200"/>
              <a:buNone/>
              <a:defRPr sz="7200">
                <a:solidFill>
                  <a:schemeClr val="lt1"/>
                </a:solidFill>
              </a:defRPr>
            </a:lvl5pPr>
            <a:lvl6pPr lvl="5" rtl="0" algn="ctr">
              <a:spcBef>
                <a:spcPts val="0"/>
              </a:spcBef>
              <a:spcAft>
                <a:spcPts val="0"/>
              </a:spcAft>
              <a:buClr>
                <a:schemeClr val="lt1"/>
              </a:buClr>
              <a:buSzPts val="7200"/>
              <a:buNone/>
              <a:defRPr sz="7200">
                <a:solidFill>
                  <a:schemeClr val="lt1"/>
                </a:solidFill>
              </a:defRPr>
            </a:lvl6pPr>
            <a:lvl7pPr lvl="6" rtl="0" algn="ctr">
              <a:spcBef>
                <a:spcPts val="0"/>
              </a:spcBef>
              <a:spcAft>
                <a:spcPts val="0"/>
              </a:spcAft>
              <a:buClr>
                <a:schemeClr val="lt1"/>
              </a:buClr>
              <a:buSzPts val="7200"/>
              <a:buNone/>
              <a:defRPr sz="7200">
                <a:solidFill>
                  <a:schemeClr val="lt1"/>
                </a:solidFill>
              </a:defRPr>
            </a:lvl7pPr>
            <a:lvl8pPr lvl="7" rtl="0" algn="ctr">
              <a:spcBef>
                <a:spcPts val="0"/>
              </a:spcBef>
              <a:spcAft>
                <a:spcPts val="0"/>
              </a:spcAft>
              <a:buClr>
                <a:schemeClr val="lt1"/>
              </a:buClr>
              <a:buSzPts val="7200"/>
              <a:buNone/>
              <a:defRPr sz="7200">
                <a:solidFill>
                  <a:schemeClr val="lt1"/>
                </a:solidFill>
              </a:defRPr>
            </a:lvl8pPr>
            <a:lvl9pPr lvl="8" rtl="0" algn="ctr">
              <a:spcBef>
                <a:spcPts val="0"/>
              </a:spcBef>
              <a:spcAft>
                <a:spcPts val="0"/>
              </a:spcAft>
              <a:buClr>
                <a:schemeClr val="lt1"/>
              </a:buClr>
              <a:buSzPts val="7200"/>
              <a:buNone/>
              <a:defRPr sz="7200">
                <a:solidFill>
                  <a:schemeClr val="lt1"/>
                </a:solidFill>
              </a:defRPr>
            </a:lvl9pPr>
          </a:lstStyle>
          <a:p>
            <a:r>
              <a:t>xx%</a:t>
            </a:r>
          </a:p>
        </p:txBody>
      </p:sp>
      <p:sp>
        <p:nvSpPr>
          <p:cNvPr id="72" name="Google Shape;72;p17"/>
          <p:cNvSpPr txBox="1"/>
          <p:nvPr>
            <p:ph idx="1" type="subTitle"/>
          </p:nvPr>
        </p:nvSpPr>
        <p:spPr>
          <a:xfrm>
            <a:off x="3762670" y="3720650"/>
            <a:ext cx="3068700" cy="4647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chemeClr val="accent1"/>
              </a:buClr>
              <a:buSzPts val="1400"/>
              <a:buNone/>
              <a:defRPr sz="1400">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wo Columns">
  <p:cSld name="SECTION_TITLE_AND_DESCRIPTION_1">
    <p:bg>
      <p:bgPr>
        <a:blipFill>
          <a:blip r:embed="rId2">
            <a:alphaModFix/>
          </a:blip>
          <a:stretch>
            <a:fillRect/>
          </a:stretch>
        </a:blipFill>
      </p:bgPr>
    </p:bg>
    <p:spTree>
      <p:nvGrpSpPr>
        <p:cNvPr id="73" name="Shape 73"/>
        <p:cNvGrpSpPr/>
        <p:nvPr/>
      </p:nvGrpSpPr>
      <p:grpSpPr>
        <a:xfrm>
          <a:off x="0" y="0"/>
          <a:ext cx="0" cy="0"/>
          <a:chOff x="0" y="0"/>
          <a:chExt cx="0" cy="0"/>
        </a:xfrm>
      </p:grpSpPr>
      <p:sp>
        <p:nvSpPr>
          <p:cNvPr id="74" name="Google Shape;74;p18"/>
          <p:cNvSpPr txBox="1"/>
          <p:nvPr>
            <p:ph type="title"/>
          </p:nvPr>
        </p:nvSpPr>
        <p:spPr>
          <a:xfrm>
            <a:off x="1937338" y="2463175"/>
            <a:ext cx="2390100" cy="548400"/>
          </a:xfrm>
          <a:prstGeom prst="rect">
            <a:avLst/>
          </a:prstGeom>
        </p:spPr>
        <p:txBody>
          <a:bodyPr anchorCtr="0" anchor="b" bIns="91425" lIns="91425" spcFirstLastPara="1" rIns="91425" wrap="square" tIns="91425">
            <a:norm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75" name="Google Shape;75;p18"/>
          <p:cNvSpPr txBox="1"/>
          <p:nvPr>
            <p:ph idx="1" type="subTitle"/>
          </p:nvPr>
        </p:nvSpPr>
        <p:spPr>
          <a:xfrm>
            <a:off x="1937338" y="3148075"/>
            <a:ext cx="2390100" cy="12351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76" name="Google Shape;76;p18"/>
          <p:cNvSpPr txBox="1"/>
          <p:nvPr>
            <p:ph idx="2" type="title"/>
          </p:nvPr>
        </p:nvSpPr>
        <p:spPr>
          <a:xfrm>
            <a:off x="4816563" y="2463175"/>
            <a:ext cx="2390100" cy="548400"/>
          </a:xfrm>
          <a:prstGeom prst="rect">
            <a:avLst/>
          </a:prstGeom>
        </p:spPr>
        <p:txBody>
          <a:bodyPr anchorCtr="0" anchor="b" bIns="91425" lIns="91425" spcFirstLastPara="1" rIns="91425" wrap="square" tIns="91425">
            <a:norm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77" name="Google Shape;77;p18"/>
          <p:cNvSpPr txBox="1"/>
          <p:nvPr>
            <p:ph idx="3" type="subTitle"/>
          </p:nvPr>
        </p:nvSpPr>
        <p:spPr>
          <a:xfrm>
            <a:off x="4816563" y="3148075"/>
            <a:ext cx="2390100" cy="12351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78" name="Google Shape;78;p18"/>
          <p:cNvSpPr txBox="1"/>
          <p:nvPr>
            <p:ph idx="4" type="title"/>
          </p:nvPr>
        </p:nvSpPr>
        <p:spPr>
          <a:xfrm>
            <a:off x="938500" y="445025"/>
            <a:ext cx="4629300" cy="9414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hree Columns ">
  <p:cSld name="SECTION_TITLE_AND_DESCRIPTION_1_1_4">
    <p:bg>
      <p:bgPr>
        <a:blipFill>
          <a:blip r:embed="rId2">
            <a:alphaModFix/>
          </a:blip>
          <a:stretch>
            <a:fillRect/>
          </a:stretch>
        </a:blipFill>
      </p:bgPr>
    </p:bg>
    <p:spTree>
      <p:nvGrpSpPr>
        <p:cNvPr id="79" name="Shape 79"/>
        <p:cNvGrpSpPr/>
        <p:nvPr/>
      </p:nvGrpSpPr>
      <p:grpSpPr>
        <a:xfrm>
          <a:off x="0" y="0"/>
          <a:ext cx="0" cy="0"/>
          <a:chOff x="0" y="0"/>
          <a:chExt cx="0" cy="0"/>
        </a:xfrm>
      </p:grpSpPr>
      <p:sp>
        <p:nvSpPr>
          <p:cNvPr id="80" name="Google Shape;80;p19"/>
          <p:cNvSpPr txBox="1"/>
          <p:nvPr>
            <p:ph type="title"/>
          </p:nvPr>
        </p:nvSpPr>
        <p:spPr>
          <a:xfrm>
            <a:off x="3538497" y="2767975"/>
            <a:ext cx="2067000" cy="548400"/>
          </a:xfrm>
          <a:prstGeom prst="rect">
            <a:avLst/>
          </a:prstGeom>
        </p:spPr>
        <p:txBody>
          <a:bodyPr anchorCtr="0" anchor="b" bIns="91425" lIns="91425" spcFirstLastPara="1" rIns="91425" wrap="square" tIns="91425">
            <a:norm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81" name="Google Shape;81;p19"/>
          <p:cNvSpPr txBox="1"/>
          <p:nvPr>
            <p:ph idx="1" type="subTitle"/>
          </p:nvPr>
        </p:nvSpPr>
        <p:spPr>
          <a:xfrm>
            <a:off x="3538497" y="3452875"/>
            <a:ext cx="2067000" cy="12351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82" name="Google Shape;82;p19"/>
          <p:cNvSpPr txBox="1"/>
          <p:nvPr>
            <p:ph idx="2" type="title"/>
          </p:nvPr>
        </p:nvSpPr>
        <p:spPr>
          <a:xfrm>
            <a:off x="6028553" y="2767975"/>
            <a:ext cx="2067000" cy="548400"/>
          </a:xfrm>
          <a:prstGeom prst="rect">
            <a:avLst/>
          </a:prstGeom>
        </p:spPr>
        <p:txBody>
          <a:bodyPr anchorCtr="0" anchor="b" bIns="91425" lIns="91425" spcFirstLastPara="1" rIns="91425" wrap="square" tIns="91425">
            <a:norm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83" name="Google Shape;83;p19"/>
          <p:cNvSpPr txBox="1"/>
          <p:nvPr>
            <p:ph idx="3" type="subTitle"/>
          </p:nvPr>
        </p:nvSpPr>
        <p:spPr>
          <a:xfrm>
            <a:off x="6028553" y="3452875"/>
            <a:ext cx="2067000" cy="12351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84" name="Google Shape;84;p19"/>
          <p:cNvSpPr txBox="1"/>
          <p:nvPr>
            <p:ph idx="4" type="title"/>
          </p:nvPr>
        </p:nvSpPr>
        <p:spPr>
          <a:xfrm>
            <a:off x="938500" y="445025"/>
            <a:ext cx="4629300" cy="9414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85" name="Google Shape;85;p19"/>
          <p:cNvSpPr txBox="1"/>
          <p:nvPr>
            <p:ph idx="5" type="title"/>
          </p:nvPr>
        </p:nvSpPr>
        <p:spPr>
          <a:xfrm>
            <a:off x="1048447" y="2767975"/>
            <a:ext cx="2067000" cy="548400"/>
          </a:xfrm>
          <a:prstGeom prst="rect">
            <a:avLst/>
          </a:prstGeom>
        </p:spPr>
        <p:txBody>
          <a:bodyPr anchorCtr="0" anchor="b" bIns="91425" lIns="91425" spcFirstLastPara="1" rIns="91425" wrap="square" tIns="91425">
            <a:norm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86" name="Google Shape;86;p19"/>
          <p:cNvSpPr txBox="1"/>
          <p:nvPr>
            <p:ph idx="6" type="subTitle"/>
          </p:nvPr>
        </p:nvSpPr>
        <p:spPr>
          <a:xfrm>
            <a:off x="1048447" y="3452875"/>
            <a:ext cx="2067000" cy="12351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1">
  <p:cSld name="ONE_COLUMN_TEXT_1">
    <p:bg>
      <p:bgPr>
        <a:blipFill>
          <a:blip r:embed="rId2">
            <a:alphaModFix/>
          </a:blip>
          <a:stretch>
            <a:fillRect/>
          </a:stretch>
        </a:blipFill>
      </p:bgPr>
    </p:bg>
    <p:spTree>
      <p:nvGrpSpPr>
        <p:cNvPr id="87" name="Shape 87"/>
        <p:cNvGrpSpPr/>
        <p:nvPr/>
      </p:nvGrpSpPr>
      <p:grpSpPr>
        <a:xfrm>
          <a:off x="0" y="0"/>
          <a:ext cx="0" cy="0"/>
          <a:chOff x="0" y="0"/>
          <a:chExt cx="0" cy="0"/>
        </a:xfrm>
      </p:grpSpPr>
      <p:sp>
        <p:nvSpPr>
          <p:cNvPr id="88" name="Google Shape;88;p20"/>
          <p:cNvSpPr txBox="1"/>
          <p:nvPr>
            <p:ph type="title"/>
          </p:nvPr>
        </p:nvSpPr>
        <p:spPr>
          <a:xfrm>
            <a:off x="5337175" y="1297125"/>
            <a:ext cx="2837400" cy="1252500"/>
          </a:xfrm>
          <a:prstGeom prst="rect">
            <a:avLst/>
          </a:prstGeom>
        </p:spPr>
        <p:txBody>
          <a:bodyPr anchorCtr="0" anchor="b" bIns="91425" lIns="91425" spcFirstLastPara="1" rIns="91425" wrap="square" tIns="91425">
            <a:norm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89" name="Google Shape;89;p20"/>
          <p:cNvSpPr txBox="1"/>
          <p:nvPr>
            <p:ph idx="1" type="body"/>
          </p:nvPr>
        </p:nvSpPr>
        <p:spPr>
          <a:xfrm>
            <a:off x="5337175" y="2593875"/>
            <a:ext cx="2837400" cy="1252500"/>
          </a:xfrm>
          <a:prstGeom prst="rect">
            <a:avLst/>
          </a:prstGeom>
        </p:spPr>
        <p:txBody>
          <a:bodyPr anchorCtr="0" anchor="t" bIns="91425" lIns="91425" spcFirstLastPara="1" rIns="91425" wrap="square" tIns="91425">
            <a:normAutofit/>
          </a:bodyPr>
          <a:lstStyle>
            <a:lvl1pPr indent="-330200" lvl="0" marL="457200" rtl="0">
              <a:spcBef>
                <a:spcPts val="0"/>
              </a:spcBef>
              <a:spcAft>
                <a:spcPts val="0"/>
              </a:spcAft>
              <a:buClr>
                <a:schemeClr val="lt1"/>
              </a:buClr>
              <a:buSzPts val="1600"/>
              <a:buChar char="●"/>
              <a:defRPr sz="1600">
                <a:solidFill>
                  <a:schemeClr val="lt1"/>
                </a:solidFill>
              </a:defRPr>
            </a:lvl1pPr>
            <a:lvl2pPr indent="-330200" lvl="1" marL="914400" rtl="0">
              <a:spcBef>
                <a:spcPts val="0"/>
              </a:spcBef>
              <a:spcAft>
                <a:spcPts val="0"/>
              </a:spcAft>
              <a:buClr>
                <a:schemeClr val="lt1"/>
              </a:buClr>
              <a:buSzPts val="1600"/>
              <a:buChar char="○"/>
              <a:defRPr sz="1600">
                <a:solidFill>
                  <a:schemeClr val="lt1"/>
                </a:solidFill>
              </a:defRPr>
            </a:lvl2pPr>
            <a:lvl3pPr indent="-330200" lvl="2" marL="1371600" rtl="0">
              <a:spcBef>
                <a:spcPts val="0"/>
              </a:spcBef>
              <a:spcAft>
                <a:spcPts val="0"/>
              </a:spcAft>
              <a:buClr>
                <a:schemeClr val="lt1"/>
              </a:buClr>
              <a:buSzPts val="1600"/>
              <a:buChar char="■"/>
              <a:defRPr sz="1600">
                <a:solidFill>
                  <a:schemeClr val="lt1"/>
                </a:solidFill>
              </a:defRPr>
            </a:lvl3pPr>
            <a:lvl4pPr indent="-330200" lvl="3" marL="1828800" rtl="0">
              <a:spcBef>
                <a:spcPts val="0"/>
              </a:spcBef>
              <a:spcAft>
                <a:spcPts val="0"/>
              </a:spcAft>
              <a:buClr>
                <a:schemeClr val="lt1"/>
              </a:buClr>
              <a:buSzPts val="1600"/>
              <a:buChar char="●"/>
              <a:defRPr sz="1600">
                <a:solidFill>
                  <a:schemeClr val="lt1"/>
                </a:solidFill>
              </a:defRPr>
            </a:lvl4pPr>
            <a:lvl5pPr indent="-330200" lvl="4" marL="2286000" rtl="0">
              <a:spcBef>
                <a:spcPts val="0"/>
              </a:spcBef>
              <a:spcAft>
                <a:spcPts val="0"/>
              </a:spcAft>
              <a:buClr>
                <a:schemeClr val="lt1"/>
              </a:buClr>
              <a:buSzPts val="1600"/>
              <a:buChar char="○"/>
              <a:defRPr sz="1600">
                <a:solidFill>
                  <a:schemeClr val="lt1"/>
                </a:solidFill>
              </a:defRPr>
            </a:lvl5pPr>
            <a:lvl6pPr indent="-330200" lvl="5" marL="2743200" rtl="0">
              <a:spcBef>
                <a:spcPts val="0"/>
              </a:spcBef>
              <a:spcAft>
                <a:spcPts val="0"/>
              </a:spcAft>
              <a:buClr>
                <a:schemeClr val="lt1"/>
              </a:buClr>
              <a:buSzPts val="1600"/>
              <a:buChar char="■"/>
              <a:defRPr sz="1600">
                <a:solidFill>
                  <a:schemeClr val="lt1"/>
                </a:solidFill>
              </a:defRPr>
            </a:lvl6pPr>
            <a:lvl7pPr indent="-330200" lvl="6" marL="3200400" rtl="0">
              <a:spcBef>
                <a:spcPts val="0"/>
              </a:spcBef>
              <a:spcAft>
                <a:spcPts val="0"/>
              </a:spcAft>
              <a:buClr>
                <a:schemeClr val="lt1"/>
              </a:buClr>
              <a:buSzPts val="1600"/>
              <a:buChar char="●"/>
              <a:defRPr sz="1600">
                <a:solidFill>
                  <a:schemeClr val="lt1"/>
                </a:solidFill>
              </a:defRPr>
            </a:lvl7pPr>
            <a:lvl8pPr indent="-330200" lvl="7" marL="3657600" rtl="0">
              <a:spcBef>
                <a:spcPts val="0"/>
              </a:spcBef>
              <a:spcAft>
                <a:spcPts val="0"/>
              </a:spcAft>
              <a:buClr>
                <a:schemeClr val="lt1"/>
              </a:buClr>
              <a:buSzPts val="1600"/>
              <a:buChar char="○"/>
              <a:defRPr sz="1600">
                <a:solidFill>
                  <a:schemeClr val="lt1"/>
                </a:solidFill>
              </a:defRPr>
            </a:lvl8pPr>
            <a:lvl9pPr indent="-330200" lvl="8" marL="4114800" rtl="0">
              <a:spcBef>
                <a:spcPts val="0"/>
              </a:spcBef>
              <a:spcAft>
                <a:spcPts val="0"/>
              </a:spcAft>
              <a:buClr>
                <a:schemeClr val="lt1"/>
              </a:buClr>
              <a:buSzPts val="1600"/>
              <a:buChar char="■"/>
              <a:defRPr sz="1600">
                <a:solidFill>
                  <a:schemeClr val="lt1"/>
                </a:solidFil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p:cSld name="TITLE_1_1_1">
    <p:bg>
      <p:bgPr>
        <a:blipFill>
          <a:blip r:embed="rId2">
            <a:alphaModFix/>
          </a:blip>
          <a:stretch>
            <a:fillRect/>
          </a:stretch>
        </a:blipFill>
      </p:bgPr>
    </p:bg>
    <p:spTree>
      <p:nvGrpSpPr>
        <p:cNvPr id="90" name="Shape 90"/>
        <p:cNvGrpSpPr/>
        <p:nvPr/>
      </p:nvGrpSpPr>
      <p:grpSpPr>
        <a:xfrm>
          <a:off x="0" y="0"/>
          <a:ext cx="0" cy="0"/>
          <a:chOff x="0" y="0"/>
          <a:chExt cx="0" cy="0"/>
        </a:xfrm>
      </p:grpSpPr>
      <p:sp>
        <p:nvSpPr>
          <p:cNvPr id="91" name="Google Shape;91;p21"/>
          <p:cNvSpPr txBox="1"/>
          <p:nvPr>
            <p:ph type="ctrTitle"/>
          </p:nvPr>
        </p:nvSpPr>
        <p:spPr>
          <a:xfrm>
            <a:off x="1273500" y="1369000"/>
            <a:ext cx="6597000" cy="21099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4500"/>
              <a:buNone/>
              <a:defRPr b="1" sz="4500">
                <a:solidFill>
                  <a:schemeClr val="lt1"/>
                </a:solidFill>
              </a:defRPr>
            </a:lvl1pPr>
            <a:lvl2pPr lvl="1" rtl="0" algn="ctr">
              <a:spcBef>
                <a:spcPts val="0"/>
              </a:spcBef>
              <a:spcAft>
                <a:spcPts val="0"/>
              </a:spcAft>
              <a:buClr>
                <a:schemeClr val="lt1"/>
              </a:buClr>
              <a:buSzPts val="3600"/>
              <a:buNone/>
              <a:defRPr b="1" sz="3600">
                <a:solidFill>
                  <a:schemeClr val="lt1"/>
                </a:solidFill>
              </a:defRPr>
            </a:lvl2pPr>
            <a:lvl3pPr lvl="2" rtl="0" algn="ctr">
              <a:spcBef>
                <a:spcPts val="0"/>
              </a:spcBef>
              <a:spcAft>
                <a:spcPts val="0"/>
              </a:spcAft>
              <a:buClr>
                <a:schemeClr val="lt1"/>
              </a:buClr>
              <a:buSzPts val="3600"/>
              <a:buNone/>
              <a:defRPr b="1" sz="3600">
                <a:solidFill>
                  <a:schemeClr val="lt1"/>
                </a:solidFill>
              </a:defRPr>
            </a:lvl3pPr>
            <a:lvl4pPr lvl="3" rtl="0" algn="ctr">
              <a:spcBef>
                <a:spcPts val="0"/>
              </a:spcBef>
              <a:spcAft>
                <a:spcPts val="0"/>
              </a:spcAft>
              <a:buClr>
                <a:schemeClr val="lt1"/>
              </a:buClr>
              <a:buSzPts val="3600"/>
              <a:buNone/>
              <a:defRPr b="1" sz="3600">
                <a:solidFill>
                  <a:schemeClr val="lt1"/>
                </a:solidFill>
              </a:defRPr>
            </a:lvl4pPr>
            <a:lvl5pPr lvl="4" rtl="0" algn="ctr">
              <a:spcBef>
                <a:spcPts val="0"/>
              </a:spcBef>
              <a:spcAft>
                <a:spcPts val="0"/>
              </a:spcAft>
              <a:buClr>
                <a:schemeClr val="lt1"/>
              </a:buClr>
              <a:buSzPts val="3600"/>
              <a:buNone/>
              <a:defRPr b="1" sz="3600">
                <a:solidFill>
                  <a:schemeClr val="lt1"/>
                </a:solidFill>
              </a:defRPr>
            </a:lvl5pPr>
            <a:lvl6pPr lvl="5" rtl="0" algn="ctr">
              <a:spcBef>
                <a:spcPts val="0"/>
              </a:spcBef>
              <a:spcAft>
                <a:spcPts val="0"/>
              </a:spcAft>
              <a:buClr>
                <a:schemeClr val="lt1"/>
              </a:buClr>
              <a:buSzPts val="3600"/>
              <a:buNone/>
              <a:defRPr b="1" sz="3600">
                <a:solidFill>
                  <a:schemeClr val="lt1"/>
                </a:solidFill>
              </a:defRPr>
            </a:lvl6pPr>
            <a:lvl7pPr lvl="6" rtl="0" algn="ctr">
              <a:spcBef>
                <a:spcPts val="0"/>
              </a:spcBef>
              <a:spcAft>
                <a:spcPts val="0"/>
              </a:spcAft>
              <a:buClr>
                <a:schemeClr val="lt1"/>
              </a:buClr>
              <a:buSzPts val="3600"/>
              <a:buNone/>
              <a:defRPr b="1" sz="3600">
                <a:solidFill>
                  <a:schemeClr val="lt1"/>
                </a:solidFill>
              </a:defRPr>
            </a:lvl7pPr>
            <a:lvl8pPr lvl="7" rtl="0" algn="ctr">
              <a:spcBef>
                <a:spcPts val="0"/>
              </a:spcBef>
              <a:spcAft>
                <a:spcPts val="0"/>
              </a:spcAft>
              <a:buClr>
                <a:schemeClr val="lt1"/>
              </a:buClr>
              <a:buSzPts val="3600"/>
              <a:buNone/>
              <a:defRPr b="1" sz="3600">
                <a:solidFill>
                  <a:schemeClr val="lt1"/>
                </a:solidFill>
              </a:defRPr>
            </a:lvl8pPr>
            <a:lvl9pPr lvl="8" rtl="0" algn="ctr">
              <a:spcBef>
                <a:spcPts val="0"/>
              </a:spcBef>
              <a:spcAft>
                <a:spcPts val="0"/>
              </a:spcAft>
              <a:buClr>
                <a:schemeClr val="lt1"/>
              </a:buClr>
              <a:buSzPts val="3600"/>
              <a:buNone/>
              <a:defRPr b="1" sz="3600">
                <a:solidFill>
                  <a:schemeClr val="lt1"/>
                </a:solidFill>
              </a:defRPr>
            </a:lvl9pPr>
          </a:lstStyle>
          <a:p/>
        </p:txBody>
      </p:sp>
      <p:sp>
        <p:nvSpPr>
          <p:cNvPr id="92" name="Google Shape;92;p21"/>
          <p:cNvSpPr txBox="1"/>
          <p:nvPr>
            <p:ph idx="1" type="subTitle"/>
          </p:nvPr>
        </p:nvSpPr>
        <p:spPr>
          <a:xfrm>
            <a:off x="2481900" y="2519525"/>
            <a:ext cx="4180200" cy="4647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1800"/>
              <a:buNone/>
              <a:defRPr sz="1800">
                <a:solidFill>
                  <a:schemeClr val="accent1"/>
                </a:solidFill>
              </a:defRPr>
            </a:lvl2pPr>
            <a:lvl3pPr lvl="2" rtl="0" algn="ctr">
              <a:lnSpc>
                <a:spcPct val="100000"/>
              </a:lnSpc>
              <a:spcBef>
                <a:spcPts val="0"/>
              </a:spcBef>
              <a:spcAft>
                <a:spcPts val="0"/>
              </a:spcAft>
              <a:buClr>
                <a:schemeClr val="accent1"/>
              </a:buClr>
              <a:buSzPts val="1800"/>
              <a:buNone/>
              <a:defRPr sz="1800">
                <a:solidFill>
                  <a:schemeClr val="accent1"/>
                </a:solidFill>
              </a:defRPr>
            </a:lvl3pPr>
            <a:lvl4pPr lvl="3" rtl="0" algn="ctr">
              <a:lnSpc>
                <a:spcPct val="100000"/>
              </a:lnSpc>
              <a:spcBef>
                <a:spcPts val="0"/>
              </a:spcBef>
              <a:spcAft>
                <a:spcPts val="0"/>
              </a:spcAft>
              <a:buClr>
                <a:schemeClr val="accent1"/>
              </a:buClr>
              <a:buSzPts val="1800"/>
              <a:buNone/>
              <a:defRPr sz="1800">
                <a:solidFill>
                  <a:schemeClr val="accent1"/>
                </a:solidFill>
              </a:defRPr>
            </a:lvl4pPr>
            <a:lvl5pPr lvl="4" rtl="0" algn="ctr">
              <a:lnSpc>
                <a:spcPct val="100000"/>
              </a:lnSpc>
              <a:spcBef>
                <a:spcPts val="0"/>
              </a:spcBef>
              <a:spcAft>
                <a:spcPts val="0"/>
              </a:spcAft>
              <a:buClr>
                <a:schemeClr val="accent1"/>
              </a:buClr>
              <a:buSzPts val="1800"/>
              <a:buNone/>
              <a:defRPr sz="1800">
                <a:solidFill>
                  <a:schemeClr val="accent1"/>
                </a:solidFill>
              </a:defRPr>
            </a:lvl5pPr>
            <a:lvl6pPr lvl="5" rtl="0" algn="ctr">
              <a:lnSpc>
                <a:spcPct val="100000"/>
              </a:lnSpc>
              <a:spcBef>
                <a:spcPts val="0"/>
              </a:spcBef>
              <a:spcAft>
                <a:spcPts val="0"/>
              </a:spcAft>
              <a:buClr>
                <a:schemeClr val="accent1"/>
              </a:buClr>
              <a:buSzPts val="1800"/>
              <a:buNone/>
              <a:defRPr sz="1800">
                <a:solidFill>
                  <a:schemeClr val="accent1"/>
                </a:solidFill>
              </a:defRPr>
            </a:lvl6pPr>
            <a:lvl7pPr lvl="6" rtl="0" algn="ctr">
              <a:lnSpc>
                <a:spcPct val="100000"/>
              </a:lnSpc>
              <a:spcBef>
                <a:spcPts val="0"/>
              </a:spcBef>
              <a:spcAft>
                <a:spcPts val="0"/>
              </a:spcAft>
              <a:buClr>
                <a:schemeClr val="accent1"/>
              </a:buClr>
              <a:buSzPts val="1800"/>
              <a:buNone/>
              <a:defRPr sz="1800">
                <a:solidFill>
                  <a:schemeClr val="accent1"/>
                </a:solidFill>
              </a:defRPr>
            </a:lvl7pPr>
            <a:lvl8pPr lvl="7" rtl="0" algn="ctr">
              <a:lnSpc>
                <a:spcPct val="100000"/>
              </a:lnSpc>
              <a:spcBef>
                <a:spcPts val="0"/>
              </a:spcBef>
              <a:spcAft>
                <a:spcPts val="0"/>
              </a:spcAft>
              <a:buClr>
                <a:schemeClr val="accent1"/>
              </a:buClr>
              <a:buSzPts val="1800"/>
              <a:buNone/>
              <a:defRPr sz="1800">
                <a:solidFill>
                  <a:schemeClr val="accent1"/>
                </a:solidFill>
              </a:defRPr>
            </a:lvl8pPr>
            <a:lvl9pPr lvl="8" rtl="0" algn="ctr">
              <a:lnSpc>
                <a:spcPct val="100000"/>
              </a:lnSpc>
              <a:spcBef>
                <a:spcPts val="0"/>
              </a:spcBef>
              <a:spcAft>
                <a:spcPts val="0"/>
              </a:spcAft>
              <a:buClr>
                <a:schemeClr val="accent1"/>
              </a:buClr>
              <a:buSzPts val="1800"/>
              <a:buNone/>
              <a:defRPr sz="1800">
                <a:solidFill>
                  <a:schemeClr val="accent1"/>
                </a:solidFill>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3">
  <p:cSld name="CAPTION_ONLY_1_1_1_2">
    <p:bg>
      <p:bgPr>
        <a:blipFill>
          <a:blip r:embed="rId2">
            <a:alphaModFix/>
          </a:blip>
          <a:stretch>
            <a:fillRect/>
          </a:stretch>
        </a:blipFill>
      </p:bgPr>
    </p:bg>
    <p:spTree>
      <p:nvGrpSpPr>
        <p:cNvPr id="93" name="Shape 93"/>
        <p:cNvGrpSpPr/>
        <p:nvPr/>
      </p:nvGrpSpPr>
      <p:grpSpPr>
        <a:xfrm>
          <a:off x="0" y="0"/>
          <a:ext cx="0" cy="0"/>
          <a:chOff x="0" y="0"/>
          <a:chExt cx="0" cy="0"/>
        </a:xfrm>
      </p:grpSpPr>
      <p:sp>
        <p:nvSpPr>
          <p:cNvPr id="94" name="Google Shape;94;p22"/>
          <p:cNvSpPr txBox="1"/>
          <p:nvPr>
            <p:ph type="title"/>
          </p:nvPr>
        </p:nvSpPr>
        <p:spPr>
          <a:xfrm>
            <a:off x="938500" y="445025"/>
            <a:ext cx="4702200" cy="9414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1">
  <p:cSld name="CAPTION_ONLY_4">
    <p:bg>
      <p:bgPr>
        <a:blipFill>
          <a:blip r:embed="rId2">
            <a:alphaModFix/>
          </a:blip>
          <a:stretch>
            <a:fillRect/>
          </a:stretch>
        </a:blipFill>
      </p:bgPr>
    </p:bg>
    <p:spTree>
      <p:nvGrpSpPr>
        <p:cNvPr id="95" name="Shape 95"/>
        <p:cNvGrpSpPr/>
        <p:nvPr/>
      </p:nvGrpSpPr>
      <p:grpSpPr>
        <a:xfrm>
          <a:off x="0" y="0"/>
          <a:ext cx="0" cy="0"/>
          <a:chOff x="0" y="0"/>
          <a:chExt cx="0" cy="0"/>
        </a:xfrm>
      </p:grpSpPr>
      <p:sp>
        <p:nvSpPr>
          <p:cNvPr id="96" name="Google Shape;96;p23"/>
          <p:cNvSpPr txBox="1"/>
          <p:nvPr>
            <p:ph type="title"/>
          </p:nvPr>
        </p:nvSpPr>
        <p:spPr>
          <a:xfrm>
            <a:off x="938500" y="445025"/>
            <a:ext cx="5735700" cy="9414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p:cSld name="CAPTION_ONLY_1">
    <p:bg>
      <p:bgPr>
        <a:blipFill>
          <a:blip r:embed="rId2">
            <a:alphaModFix/>
          </a:blip>
          <a:stretch>
            <a:fillRect/>
          </a:stretch>
        </a:blipFill>
      </p:bgPr>
    </p:bg>
    <p:spTree>
      <p:nvGrpSpPr>
        <p:cNvPr id="97" name="Shape 97"/>
        <p:cNvGrpSpPr/>
        <p:nvPr/>
      </p:nvGrpSpPr>
      <p:grpSpPr>
        <a:xfrm>
          <a:off x="0" y="0"/>
          <a:ext cx="0" cy="0"/>
          <a:chOff x="0" y="0"/>
          <a:chExt cx="0" cy="0"/>
        </a:xfrm>
      </p:grpSpPr>
      <p:sp>
        <p:nvSpPr>
          <p:cNvPr id="98" name="Google Shape;98;p24"/>
          <p:cNvSpPr txBox="1"/>
          <p:nvPr>
            <p:ph type="title"/>
          </p:nvPr>
        </p:nvSpPr>
        <p:spPr>
          <a:xfrm>
            <a:off x="938500" y="445025"/>
            <a:ext cx="4702200" cy="9414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1">
  <p:cSld name="CAPTION_ONLY_1_1">
    <p:bg>
      <p:bgPr>
        <a:blipFill>
          <a:blip r:embed="rId2">
            <a:alphaModFix/>
          </a:blip>
          <a:stretch>
            <a:fillRect/>
          </a:stretch>
        </a:blipFill>
      </p:bgPr>
    </p:bg>
    <p:spTree>
      <p:nvGrpSpPr>
        <p:cNvPr id="99" name="Shape 99"/>
        <p:cNvGrpSpPr/>
        <p:nvPr/>
      </p:nvGrpSpPr>
      <p:grpSpPr>
        <a:xfrm>
          <a:off x="0" y="0"/>
          <a:ext cx="0" cy="0"/>
          <a:chOff x="0" y="0"/>
          <a:chExt cx="0" cy="0"/>
        </a:xfrm>
      </p:grpSpPr>
      <p:sp>
        <p:nvSpPr>
          <p:cNvPr id="100" name="Google Shape;100;p25"/>
          <p:cNvSpPr txBox="1"/>
          <p:nvPr>
            <p:ph type="title"/>
          </p:nvPr>
        </p:nvSpPr>
        <p:spPr>
          <a:xfrm>
            <a:off x="938500" y="445025"/>
            <a:ext cx="4702200" cy="9414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2">
  <p:cSld name="CAPTION_ONLY_1_1_1_3">
    <p:bg>
      <p:bgPr>
        <a:blipFill>
          <a:blip r:embed="rId2">
            <a:alphaModFix/>
          </a:blip>
          <a:stretch>
            <a:fillRect/>
          </a:stretch>
        </a:blipFill>
      </p:bgPr>
    </p:bg>
    <p:spTree>
      <p:nvGrpSpPr>
        <p:cNvPr id="101" name="Shape 101"/>
        <p:cNvGrpSpPr/>
        <p:nvPr/>
      </p:nvGrpSpPr>
      <p:grpSpPr>
        <a:xfrm>
          <a:off x="0" y="0"/>
          <a:ext cx="0" cy="0"/>
          <a:chOff x="0" y="0"/>
          <a:chExt cx="0" cy="0"/>
        </a:xfrm>
      </p:grpSpPr>
      <p:sp>
        <p:nvSpPr>
          <p:cNvPr id="102" name="Google Shape;102;p26"/>
          <p:cNvSpPr txBox="1"/>
          <p:nvPr>
            <p:ph type="title"/>
          </p:nvPr>
        </p:nvSpPr>
        <p:spPr>
          <a:xfrm>
            <a:off x="938500" y="445025"/>
            <a:ext cx="4702200" cy="9414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wo Lists">
  <p:cSld name="SECTION_TITLE_AND_DESCRIPTION_1_3">
    <p:bg>
      <p:bgPr>
        <a:blipFill>
          <a:blip r:embed="rId2">
            <a:alphaModFix/>
          </a:blip>
          <a:stretch>
            <a:fillRect/>
          </a:stretch>
        </a:blipFill>
      </p:bgPr>
    </p:bg>
    <p:spTree>
      <p:nvGrpSpPr>
        <p:cNvPr id="103" name="Shape 103"/>
        <p:cNvGrpSpPr/>
        <p:nvPr/>
      </p:nvGrpSpPr>
      <p:grpSpPr>
        <a:xfrm>
          <a:off x="0" y="0"/>
          <a:ext cx="0" cy="0"/>
          <a:chOff x="0" y="0"/>
          <a:chExt cx="0" cy="0"/>
        </a:xfrm>
      </p:grpSpPr>
      <p:sp>
        <p:nvSpPr>
          <p:cNvPr id="104" name="Google Shape;104;p27"/>
          <p:cNvSpPr txBox="1"/>
          <p:nvPr>
            <p:ph type="title"/>
          </p:nvPr>
        </p:nvSpPr>
        <p:spPr>
          <a:xfrm>
            <a:off x="938500" y="445025"/>
            <a:ext cx="4964700" cy="9414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05" name="Google Shape;105;p27"/>
          <p:cNvSpPr txBox="1"/>
          <p:nvPr>
            <p:ph idx="1" type="body"/>
          </p:nvPr>
        </p:nvSpPr>
        <p:spPr>
          <a:xfrm>
            <a:off x="1067241" y="2651775"/>
            <a:ext cx="3258900" cy="17955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0"/>
              </a:spcBef>
              <a:spcAft>
                <a:spcPts val="0"/>
              </a:spcAft>
              <a:buClr>
                <a:schemeClr val="lt1"/>
              </a:buClr>
              <a:buSzPts val="1400"/>
              <a:buChar char="○"/>
              <a:defRPr>
                <a:solidFill>
                  <a:schemeClr val="lt1"/>
                </a:solidFill>
              </a:defRPr>
            </a:lvl2pPr>
            <a:lvl3pPr indent="-317500" lvl="2" marL="1371600" rtl="0">
              <a:spcBef>
                <a:spcPts val="0"/>
              </a:spcBef>
              <a:spcAft>
                <a:spcPts val="0"/>
              </a:spcAft>
              <a:buClr>
                <a:schemeClr val="lt1"/>
              </a:buClr>
              <a:buSzPts val="1400"/>
              <a:buChar char="■"/>
              <a:defRPr>
                <a:solidFill>
                  <a:schemeClr val="lt1"/>
                </a:solidFill>
              </a:defRPr>
            </a:lvl3pPr>
            <a:lvl4pPr indent="-317500" lvl="3" marL="1828800" rtl="0">
              <a:spcBef>
                <a:spcPts val="0"/>
              </a:spcBef>
              <a:spcAft>
                <a:spcPts val="0"/>
              </a:spcAft>
              <a:buClr>
                <a:schemeClr val="lt1"/>
              </a:buClr>
              <a:buSzPts val="1400"/>
              <a:buChar char="●"/>
              <a:defRPr>
                <a:solidFill>
                  <a:schemeClr val="lt1"/>
                </a:solidFill>
              </a:defRPr>
            </a:lvl4pPr>
            <a:lvl5pPr indent="-317500" lvl="4" marL="2286000" rtl="0">
              <a:spcBef>
                <a:spcPts val="0"/>
              </a:spcBef>
              <a:spcAft>
                <a:spcPts val="0"/>
              </a:spcAft>
              <a:buClr>
                <a:schemeClr val="lt1"/>
              </a:buClr>
              <a:buSzPts val="1400"/>
              <a:buChar char="○"/>
              <a:defRPr>
                <a:solidFill>
                  <a:schemeClr val="lt1"/>
                </a:solidFill>
              </a:defRPr>
            </a:lvl5pPr>
            <a:lvl6pPr indent="-317500" lvl="5" marL="2743200" rtl="0">
              <a:spcBef>
                <a:spcPts val="0"/>
              </a:spcBef>
              <a:spcAft>
                <a:spcPts val="0"/>
              </a:spcAft>
              <a:buClr>
                <a:schemeClr val="lt1"/>
              </a:buClr>
              <a:buSzPts val="1400"/>
              <a:buChar char="■"/>
              <a:defRPr>
                <a:solidFill>
                  <a:schemeClr val="lt1"/>
                </a:solidFill>
              </a:defRPr>
            </a:lvl6pPr>
            <a:lvl7pPr indent="-317500" lvl="6" marL="3200400" rtl="0">
              <a:spcBef>
                <a:spcPts val="0"/>
              </a:spcBef>
              <a:spcAft>
                <a:spcPts val="0"/>
              </a:spcAft>
              <a:buClr>
                <a:schemeClr val="lt1"/>
              </a:buClr>
              <a:buSzPts val="1400"/>
              <a:buChar char="●"/>
              <a:defRPr>
                <a:solidFill>
                  <a:schemeClr val="lt1"/>
                </a:solidFill>
              </a:defRPr>
            </a:lvl7pPr>
            <a:lvl8pPr indent="-317500" lvl="7" marL="3657600" rtl="0">
              <a:spcBef>
                <a:spcPts val="0"/>
              </a:spcBef>
              <a:spcAft>
                <a:spcPts val="0"/>
              </a:spcAft>
              <a:buClr>
                <a:schemeClr val="lt1"/>
              </a:buClr>
              <a:buSzPts val="1400"/>
              <a:buChar char="○"/>
              <a:defRPr>
                <a:solidFill>
                  <a:schemeClr val="lt1"/>
                </a:solidFill>
              </a:defRPr>
            </a:lvl8pPr>
            <a:lvl9pPr indent="-317500" lvl="8" marL="4114800" rtl="0">
              <a:spcBef>
                <a:spcPts val="0"/>
              </a:spcBef>
              <a:spcAft>
                <a:spcPts val="0"/>
              </a:spcAft>
              <a:buClr>
                <a:schemeClr val="lt1"/>
              </a:buClr>
              <a:buSzPts val="1400"/>
              <a:buChar char="■"/>
              <a:defRPr>
                <a:solidFill>
                  <a:schemeClr val="lt1"/>
                </a:solidFill>
              </a:defRPr>
            </a:lvl9pPr>
          </a:lstStyle>
          <a:p/>
        </p:txBody>
      </p:sp>
      <p:sp>
        <p:nvSpPr>
          <p:cNvPr id="106" name="Google Shape;106;p27"/>
          <p:cNvSpPr txBox="1"/>
          <p:nvPr>
            <p:ph idx="2" type="body"/>
          </p:nvPr>
        </p:nvSpPr>
        <p:spPr>
          <a:xfrm>
            <a:off x="4673852" y="2651775"/>
            <a:ext cx="3258900" cy="17955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0"/>
              </a:spcBef>
              <a:spcAft>
                <a:spcPts val="0"/>
              </a:spcAft>
              <a:buClr>
                <a:schemeClr val="lt1"/>
              </a:buClr>
              <a:buSzPts val="1400"/>
              <a:buChar char="○"/>
              <a:defRPr>
                <a:solidFill>
                  <a:schemeClr val="lt1"/>
                </a:solidFill>
              </a:defRPr>
            </a:lvl2pPr>
            <a:lvl3pPr indent="-317500" lvl="2" marL="1371600" rtl="0">
              <a:spcBef>
                <a:spcPts val="0"/>
              </a:spcBef>
              <a:spcAft>
                <a:spcPts val="0"/>
              </a:spcAft>
              <a:buClr>
                <a:schemeClr val="lt1"/>
              </a:buClr>
              <a:buSzPts val="1400"/>
              <a:buChar char="■"/>
              <a:defRPr>
                <a:solidFill>
                  <a:schemeClr val="lt1"/>
                </a:solidFill>
              </a:defRPr>
            </a:lvl3pPr>
            <a:lvl4pPr indent="-317500" lvl="3" marL="1828800" rtl="0">
              <a:spcBef>
                <a:spcPts val="0"/>
              </a:spcBef>
              <a:spcAft>
                <a:spcPts val="0"/>
              </a:spcAft>
              <a:buClr>
                <a:schemeClr val="lt1"/>
              </a:buClr>
              <a:buSzPts val="1400"/>
              <a:buChar char="●"/>
              <a:defRPr>
                <a:solidFill>
                  <a:schemeClr val="lt1"/>
                </a:solidFill>
              </a:defRPr>
            </a:lvl4pPr>
            <a:lvl5pPr indent="-317500" lvl="4" marL="2286000" rtl="0">
              <a:spcBef>
                <a:spcPts val="0"/>
              </a:spcBef>
              <a:spcAft>
                <a:spcPts val="0"/>
              </a:spcAft>
              <a:buClr>
                <a:schemeClr val="lt1"/>
              </a:buClr>
              <a:buSzPts val="1400"/>
              <a:buChar char="○"/>
              <a:defRPr>
                <a:solidFill>
                  <a:schemeClr val="lt1"/>
                </a:solidFill>
              </a:defRPr>
            </a:lvl5pPr>
            <a:lvl6pPr indent="-317500" lvl="5" marL="2743200" rtl="0">
              <a:spcBef>
                <a:spcPts val="0"/>
              </a:spcBef>
              <a:spcAft>
                <a:spcPts val="0"/>
              </a:spcAft>
              <a:buClr>
                <a:schemeClr val="lt1"/>
              </a:buClr>
              <a:buSzPts val="1400"/>
              <a:buChar char="■"/>
              <a:defRPr>
                <a:solidFill>
                  <a:schemeClr val="lt1"/>
                </a:solidFill>
              </a:defRPr>
            </a:lvl6pPr>
            <a:lvl7pPr indent="-317500" lvl="6" marL="3200400" rtl="0">
              <a:spcBef>
                <a:spcPts val="0"/>
              </a:spcBef>
              <a:spcAft>
                <a:spcPts val="0"/>
              </a:spcAft>
              <a:buClr>
                <a:schemeClr val="lt1"/>
              </a:buClr>
              <a:buSzPts val="1400"/>
              <a:buChar char="●"/>
              <a:defRPr>
                <a:solidFill>
                  <a:schemeClr val="lt1"/>
                </a:solidFill>
              </a:defRPr>
            </a:lvl7pPr>
            <a:lvl8pPr indent="-317500" lvl="7" marL="3657600" rtl="0">
              <a:spcBef>
                <a:spcPts val="0"/>
              </a:spcBef>
              <a:spcAft>
                <a:spcPts val="0"/>
              </a:spcAft>
              <a:buClr>
                <a:schemeClr val="lt1"/>
              </a:buClr>
              <a:buSzPts val="1400"/>
              <a:buChar char="○"/>
              <a:defRPr>
                <a:solidFill>
                  <a:schemeClr val="lt1"/>
                </a:solidFill>
              </a:defRPr>
            </a:lvl8pPr>
            <a:lvl9pPr indent="-317500" lvl="8" marL="4114800" rtl="0">
              <a:spcBef>
                <a:spcPts val="0"/>
              </a:spcBef>
              <a:spcAft>
                <a:spcPts val="0"/>
              </a:spcAft>
              <a:buClr>
                <a:schemeClr val="lt1"/>
              </a:buClr>
              <a:buSzPts val="1400"/>
              <a:buChar char="■"/>
              <a:defRPr>
                <a:solidFill>
                  <a:schemeClr val="lt1"/>
                </a:solidFill>
              </a:defRPr>
            </a:lvl9pPr>
          </a:lstStyle>
          <a:p/>
        </p:txBody>
      </p:sp>
      <p:sp>
        <p:nvSpPr>
          <p:cNvPr id="107" name="Google Shape;107;p27"/>
          <p:cNvSpPr txBox="1"/>
          <p:nvPr>
            <p:ph idx="3" type="title"/>
          </p:nvPr>
        </p:nvSpPr>
        <p:spPr>
          <a:xfrm>
            <a:off x="1213499" y="1955125"/>
            <a:ext cx="3258900" cy="548400"/>
          </a:xfrm>
          <a:prstGeom prst="rect">
            <a:avLst/>
          </a:prstGeom>
        </p:spPr>
        <p:txBody>
          <a:bodyPr anchorCtr="0" anchor="b" bIns="91425" lIns="91425" spcFirstLastPara="1" rIns="91425" wrap="square" tIns="91425">
            <a:norm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108" name="Google Shape;108;p27"/>
          <p:cNvSpPr txBox="1"/>
          <p:nvPr>
            <p:ph idx="4" type="title"/>
          </p:nvPr>
        </p:nvSpPr>
        <p:spPr>
          <a:xfrm>
            <a:off x="4820099" y="1955125"/>
            <a:ext cx="3258900" cy="548400"/>
          </a:xfrm>
          <a:prstGeom prst="rect">
            <a:avLst/>
          </a:prstGeom>
        </p:spPr>
        <p:txBody>
          <a:bodyPr anchorCtr="0" anchor="b" bIns="91425" lIns="91425" spcFirstLastPara="1" rIns="91425" wrap="square" tIns="91425">
            <a:norm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Four Columns">
  <p:cSld name="TITLE_1_1_2">
    <p:bg>
      <p:bgPr>
        <a:blipFill>
          <a:blip r:embed="rId2">
            <a:alphaModFix/>
          </a:blip>
          <a:stretch>
            <a:fillRect/>
          </a:stretch>
        </a:blipFill>
      </p:bgPr>
    </p:bg>
    <p:spTree>
      <p:nvGrpSpPr>
        <p:cNvPr id="109" name="Shape 109"/>
        <p:cNvGrpSpPr/>
        <p:nvPr/>
      </p:nvGrpSpPr>
      <p:grpSpPr>
        <a:xfrm>
          <a:off x="0" y="0"/>
          <a:ext cx="0" cy="0"/>
          <a:chOff x="0" y="0"/>
          <a:chExt cx="0" cy="0"/>
        </a:xfrm>
      </p:grpSpPr>
      <p:sp>
        <p:nvSpPr>
          <p:cNvPr id="110" name="Google Shape;110;p28"/>
          <p:cNvSpPr txBox="1"/>
          <p:nvPr>
            <p:ph type="title"/>
          </p:nvPr>
        </p:nvSpPr>
        <p:spPr>
          <a:xfrm>
            <a:off x="938500" y="445025"/>
            <a:ext cx="4629300" cy="9414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11" name="Google Shape;111;p28"/>
          <p:cNvSpPr txBox="1"/>
          <p:nvPr>
            <p:ph idx="2" type="title"/>
          </p:nvPr>
        </p:nvSpPr>
        <p:spPr>
          <a:xfrm>
            <a:off x="898386" y="3052625"/>
            <a:ext cx="1671600" cy="548400"/>
          </a:xfrm>
          <a:prstGeom prst="rect">
            <a:avLst/>
          </a:prstGeom>
        </p:spPr>
        <p:txBody>
          <a:bodyPr anchorCtr="0" anchor="b" bIns="91425" lIns="91425" spcFirstLastPara="1" rIns="91425" wrap="square" tIns="91425">
            <a:norm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12" name="Google Shape;112;p28"/>
          <p:cNvSpPr txBox="1"/>
          <p:nvPr>
            <p:ph idx="1" type="subTitle"/>
          </p:nvPr>
        </p:nvSpPr>
        <p:spPr>
          <a:xfrm>
            <a:off x="898389" y="3558837"/>
            <a:ext cx="1671600" cy="11574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13" name="Google Shape;113;p28"/>
          <p:cNvSpPr txBox="1"/>
          <p:nvPr>
            <p:ph idx="3" type="title"/>
          </p:nvPr>
        </p:nvSpPr>
        <p:spPr>
          <a:xfrm>
            <a:off x="2790261" y="3052625"/>
            <a:ext cx="1671600" cy="548400"/>
          </a:xfrm>
          <a:prstGeom prst="rect">
            <a:avLst/>
          </a:prstGeom>
        </p:spPr>
        <p:txBody>
          <a:bodyPr anchorCtr="0" anchor="b" bIns="91425" lIns="91425" spcFirstLastPara="1" rIns="91425" wrap="square" tIns="91425">
            <a:norm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14" name="Google Shape;114;p28"/>
          <p:cNvSpPr txBox="1"/>
          <p:nvPr>
            <p:ph idx="4" type="subTitle"/>
          </p:nvPr>
        </p:nvSpPr>
        <p:spPr>
          <a:xfrm>
            <a:off x="2790264" y="3558837"/>
            <a:ext cx="1671600" cy="11574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15" name="Google Shape;115;p28"/>
          <p:cNvSpPr txBox="1"/>
          <p:nvPr>
            <p:ph idx="5" type="title"/>
          </p:nvPr>
        </p:nvSpPr>
        <p:spPr>
          <a:xfrm>
            <a:off x="4682136" y="3052625"/>
            <a:ext cx="1671600" cy="548400"/>
          </a:xfrm>
          <a:prstGeom prst="rect">
            <a:avLst/>
          </a:prstGeom>
        </p:spPr>
        <p:txBody>
          <a:bodyPr anchorCtr="0" anchor="b" bIns="91425" lIns="91425" spcFirstLastPara="1" rIns="91425" wrap="square" tIns="91425">
            <a:norm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16" name="Google Shape;116;p28"/>
          <p:cNvSpPr txBox="1"/>
          <p:nvPr>
            <p:ph idx="6" type="subTitle"/>
          </p:nvPr>
        </p:nvSpPr>
        <p:spPr>
          <a:xfrm>
            <a:off x="4682139" y="3558837"/>
            <a:ext cx="1671600" cy="11574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17" name="Google Shape;117;p28"/>
          <p:cNvSpPr txBox="1"/>
          <p:nvPr>
            <p:ph idx="7" type="title"/>
          </p:nvPr>
        </p:nvSpPr>
        <p:spPr>
          <a:xfrm>
            <a:off x="6574011" y="3052625"/>
            <a:ext cx="1671600" cy="548400"/>
          </a:xfrm>
          <a:prstGeom prst="rect">
            <a:avLst/>
          </a:prstGeom>
        </p:spPr>
        <p:txBody>
          <a:bodyPr anchorCtr="0" anchor="b" bIns="91425" lIns="91425" spcFirstLastPara="1" rIns="91425" wrap="square" tIns="91425">
            <a:norm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18" name="Google Shape;118;p28"/>
          <p:cNvSpPr txBox="1"/>
          <p:nvPr>
            <p:ph idx="8" type="subTitle"/>
          </p:nvPr>
        </p:nvSpPr>
        <p:spPr>
          <a:xfrm>
            <a:off x="6574014" y="3558837"/>
            <a:ext cx="1671600" cy="11574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Numbers">
  <p:cSld name="CAPTION_ONLY_1_1_1_1">
    <p:bg>
      <p:bgPr>
        <a:blipFill>
          <a:blip r:embed="rId2">
            <a:alphaModFix/>
          </a:blip>
          <a:stretch>
            <a:fillRect/>
          </a:stretch>
        </a:blipFill>
      </p:bgPr>
    </p:bg>
    <p:spTree>
      <p:nvGrpSpPr>
        <p:cNvPr id="119" name="Shape 119"/>
        <p:cNvGrpSpPr/>
        <p:nvPr/>
      </p:nvGrpSpPr>
      <p:grpSpPr>
        <a:xfrm>
          <a:off x="0" y="0"/>
          <a:ext cx="0" cy="0"/>
          <a:chOff x="0" y="0"/>
          <a:chExt cx="0" cy="0"/>
        </a:xfrm>
      </p:grpSpPr>
      <p:sp>
        <p:nvSpPr>
          <p:cNvPr id="120" name="Google Shape;120;p29"/>
          <p:cNvSpPr txBox="1"/>
          <p:nvPr>
            <p:ph hasCustomPrompt="1" type="title"/>
          </p:nvPr>
        </p:nvSpPr>
        <p:spPr>
          <a:xfrm>
            <a:off x="4996800" y="661843"/>
            <a:ext cx="3159300" cy="723900"/>
          </a:xfrm>
          <a:prstGeom prst="rect">
            <a:avLst/>
          </a:prstGeom>
        </p:spPr>
        <p:txBody>
          <a:bodyPr anchorCtr="0" anchor="b" bIns="91425" lIns="91425" spcFirstLastPara="1" rIns="91425" wrap="square" tIns="91425">
            <a:normAutofit/>
          </a:bodyPr>
          <a:lstStyle>
            <a:lvl1pPr lvl="0" rtl="0" algn="ctr">
              <a:spcBef>
                <a:spcPts val="0"/>
              </a:spcBef>
              <a:spcAft>
                <a:spcPts val="0"/>
              </a:spcAft>
              <a:buClr>
                <a:schemeClr val="lt1"/>
              </a:buClr>
              <a:buSzPts val="4800"/>
              <a:buNone/>
              <a:defRPr sz="48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21" name="Google Shape;121;p29"/>
          <p:cNvSpPr txBox="1"/>
          <p:nvPr>
            <p:ph idx="1" type="subTitle"/>
          </p:nvPr>
        </p:nvSpPr>
        <p:spPr>
          <a:xfrm>
            <a:off x="4911000" y="1265850"/>
            <a:ext cx="3330900" cy="4173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2100"/>
              <a:buNone/>
              <a:defRPr sz="2100">
                <a:solidFill>
                  <a:schemeClr val="accent1"/>
                </a:solidFill>
              </a:defRPr>
            </a:lvl2pPr>
            <a:lvl3pPr lvl="2" rtl="0" algn="ctr">
              <a:lnSpc>
                <a:spcPct val="100000"/>
              </a:lnSpc>
              <a:spcBef>
                <a:spcPts val="0"/>
              </a:spcBef>
              <a:spcAft>
                <a:spcPts val="0"/>
              </a:spcAft>
              <a:buClr>
                <a:schemeClr val="accent1"/>
              </a:buClr>
              <a:buSzPts val="2100"/>
              <a:buNone/>
              <a:defRPr sz="2100">
                <a:solidFill>
                  <a:schemeClr val="accent1"/>
                </a:solidFill>
              </a:defRPr>
            </a:lvl3pPr>
            <a:lvl4pPr lvl="3" rtl="0" algn="ctr">
              <a:lnSpc>
                <a:spcPct val="100000"/>
              </a:lnSpc>
              <a:spcBef>
                <a:spcPts val="0"/>
              </a:spcBef>
              <a:spcAft>
                <a:spcPts val="0"/>
              </a:spcAft>
              <a:buClr>
                <a:schemeClr val="accent1"/>
              </a:buClr>
              <a:buSzPts val="2100"/>
              <a:buNone/>
              <a:defRPr sz="2100">
                <a:solidFill>
                  <a:schemeClr val="accent1"/>
                </a:solidFill>
              </a:defRPr>
            </a:lvl4pPr>
            <a:lvl5pPr lvl="4" rtl="0" algn="ctr">
              <a:lnSpc>
                <a:spcPct val="100000"/>
              </a:lnSpc>
              <a:spcBef>
                <a:spcPts val="0"/>
              </a:spcBef>
              <a:spcAft>
                <a:spcPts val="0"/>
              </a:spcAft>
              <a:buClr>
                <a:schemeClr val="accent1"/>
              </a:buClr>
              <a:buSzPts val="2100"/>
              <a:buNone/>
              <a:defRPr sz="2100">
                <a:solidFill>
                  <a:schemeClr val="accent1"/>
                </a:solidFill>
              </a:defRPr>
            </a:lvl5pPr>
            <a:lvl6pPr lvl="5" rtl="0" algn="ctr">
              <a:lnSpc>
                <a:spcPct val="100000"/>
              </a:lnSpc>
              <a:spcBef>
                <a:spcPts val="0"/>
              </a:spcBef>
              <a:spcAft>
                <a:spcPts val="0"/>
              </a:spcAft>
              <a:buClr>
                <a:schemeClr val="accent1"/>
              </a:buClr>
              <a:buSzPts val="2100"/>
              <a:buNone/>
              <a:defRPr sz="2100">
                <a:solidFill>
                  <a:schemeClr val="accent1"/>
                </a:solidFill>
              </a:defRPr>
            </a:lvl6pPr>
            <a:lvl7pPr lvl="6" rtl="0" algn="ctr">
              <a:lnSpc>
                <a:spcPct val="100000"/>
              </a:lnSpc>
              <a:spcBef>
                <a:spcPts val="0"/>
              </a:spcBef>
              <a:spcAft>
                <a:spcPts val="0"/>
              </a:spcAft>
              <a:buClr>
                <a:schemeClr val="accent1"/>
              </a:buClr>
              <a:buSzPts val="2100"/>
              <a:buNone/>
              <a:defRPr sz="2100">
                <a:solidFill>
                  <a:schemeClr val="accent1"/>
                </a:solidFill>
              </a:defRPr>
            </a:lvl7pPr>
            <a:lvl8pPr lvl="7" rtl="0" algn="ctr">
              <a:lnSpc>
                <a:spcPct val="100000"/>
              </a:lnSpc>
              <a:spcBef>
                <a:spcPts val="0"/>
              </a:spcBef>
              <a:spcAft>
                <a:spcPts val="0"/>
              </a:spcAft>
              <a:buClr>
                <a:schemeClr val="accent1"/>
              </a:buClr>
              <a:buSzPts val="2100"/>
              <a:buNone/>
              <a:defRPr sz="2100">
                <a:solidFill>
                  <a:schemeClr val="accent1"/>
                </a:solidFill>
              </a:defRPr>
            </a:lvl8pPr>
            <a:lvl9pPr lvl="8" rtl="0" algn="ctr">
              <a:lnSpc>
                <a:spcPct val="100000"/>
              </a:lnSpc>
              <a:spcBef>
                <a:spcPts val="0"/>
              </a:spcBef>
              <a:spcAft>
                <a:spcPts val="0"/>
              </a:spcAft>
              <a:buClr>
                <a:schemeClr val="accent1"/>
              </a:buClr>
              <a:buSzPts val="2100"/>
              <a:buNone/>
              <a:defRPr sz="2100">
                <a:solidFill>
                  <a:schemeClr val="accent1"/>
                </a:solidFill>
              </a:defRPr>
            </a:lvl9pPr>
          </a:lstStyle>
          <a:p/>
        </p:txBody>
      </p:sp>
      <p:sp>
        <p:nvSpPr>
          <p:cNvPr id="122" name="Google Shape;122;p29"/>
          <p:cNvSpPr txBox="1"/>
          <p:nvPr>
            <p:ph hasCustomPrompt="1" idx="2" type="title"/>
          </p:nvPr>
        </p:nvSpPr>
        <p:spPr>
          <a:xfrm>
            <a:off x="4996800" y="2099193"/>
            <a:ext cx="3159300" cy="723900"/>
          </a:xfrm>
          <a:prstGeom prst="rect">
            <a:avLst/>
          </a:prstGeom>
        </p:spPr>
        <p:txBody>
          <a:bodyPr anchorCtr="0" anchor="b" bIns="91425" lIns="91425" spcFirstLastPara="1" rIns="91425" wrap="square" tIns="91425">
            <a:normAutofit/>
          </a:bodyPr>
          <a:lstStyle>
            <a:lvl1pPr lvl="0" rtl="0" algn="ctr">
              <a:spcBef>
                <a:spcPts val="0"/>
              </a:spcBef>
              <a:spcAft>
                <a:spcPts val="0"/>
              </a:spcAft>
              <a:buClr>
                <a:schemeClr val="lt1"/>
              </a:buClr>
              <a:buSzPts val="4800"/>
              <a:buNone/>
              <a:defRPr sz="48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23" name="Google Shape;123;p29"/>
          <p:cNvSpPr txBox="1"/>
          <p:nvPr>
            <p:ph idx="3" type="subTitle"/>
          </p:nvPr>
        </p:nvSpPr>
        <p:spPr>
          <a:xfrm>
            <a:off x="4911000" y="2703200"/>
            <a:ext cx="3330900" cy="4173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2100"/>
              <a:buNone/>
              <a:defRPr sz="2100">
                <a:solidFill>
                  <a:schemeClr val="accent1"/>
                </a:solidFill>
              </a:defRPr>
            </a:lvl2pPr>
            <a:lvl3pPr lvl="2" rtl="0" algn="ctr">
              <a:lnSpc>
                <a:spcPct val="100000"/>
              </a:lnSpc>
              <a:spcBef>
                <a:spcPts val="0"/>
              </a:spcBef>
              <a:spcAft>
                <a:spcPts val="0"/>
              </a:spcAft>
              <a:buClr>
                <a:schemeClr val="accent1"/>
              </a:buClr>
              <a:buSzPts val="2100"/>
              <a:buNone/>
              <a:defRPr sz="2100">
                <a:solidFill>
                  <a:schemeClr val="accent1"/>
                </a:solidFill>
              </a:defRPr>
            </a:lvl3pPr>
            <a:lvl4pPr lvl="3" rtl="0" algn="ctr">
              <a:lnSpc>
                <a:spcPct val="100000"/>
              </a:lnSpc>
              <a:spcBef>
                <a:spcPts val="0"/>
              </a:spcBef>
              <a:spcAft>
                <a:spcPts val="0"/>
              </a:spcAft>
              <a:buClr>
                <a:schemeClr val="accent1"/>
              </a:buClr>
              <a:buSzPts val="2100"/>
              <a:buNone/>
              <a:defRPr sz="2100">
                <a:solidFill>
                  <a:schemeClr val="accent1"/>
                </a:solidFill>
              </a:defRPr>
            </a:lvl4pPr>
            <a:lvl5pPr lvl="4" rtl="0" algn="ctr">
              <a:lnSpc>
                <a:spcPct val="100000"/>
              </a:lnSpc>
              <a:spcBef>
                <a:spcPts val="0"/>
              </a:spcBef>
              <a:spcAft>
                <a:spcPts val="0"/>
              </a:spcAft>
              <a:buClr>
                <a:schemeClr val="accent1"/>
              </a:buClr>
              <a:buSzPts val="2100"/>
              <a:buNone/>
              <a:defRPr sz="2100">
                <a:solidFill>
                  <a:schemeClr val="accent1"/>
                </a:solidFill>
              </a:defRPr>
            </a:lvl5pPr>
            <a:lvl6pPr lvl="5" rtl="0" algn="ctr">
              <a:lnSpc>
                <a:spcPct val="100000"/>
              </a:lnSpc>
              <a:spcBef>
                <a:spcPts val="0"/>
              </a:spcBef>
              <a:spcAft>
                <a:spcPts val="0"/>
              </a:spcAft>
              <a:buClr>
                <a:schemeClr val="accent1"/>
              </a:buClr>
              <a:buSzPts val="2100"/>
              <a:buNone/>
              <a:defRPr sz="2100">
                <a:solidFill>
                  <a:schemeClr val="accent1"/>
                </a:solidFill>
              </a:defRPr>
            </a:lvl6pPr>
            <a:lvl7pPr lvl="6" rtl="0" algn="ctr">
              <a:lnSpc>
                <a:spcPct val="100000"/>
              </a:lnSpc>
              <a:spcBef>
                <a:spcPts val="0"/>
              </a:spcBef>
              <a:spcAft>
                <a:spcPts val="0"/>
              </a:spcAft>
              <a:buClr>
                <a:schemeClr val="accent1"/>
              </a:buClr>
              <a:buSzPts val="2100"/>
              <a:buNone/>
              <a:defRPr sz="2100">
                <a:solidFill>
                  <a:schemeClr val="accent1"/>
                </a:solidFill>
              </a:defRPr>
            </a:lvl7pPr>
            <a:lvl8pPr lvl="7" rtl="0" algn="ctr">
              <a:lnSpc>
                <a:spcPct val="100000"/>
              </a:lnSpc>
              <a:spcBef>
                <a:spcPts val="0"/>
              </a:spcBef>
              <a:spcAft>
                <a:spcPts val="0"/>
              </a:spcAft>
              <a:buClr>
                <a:schemeClr val="accent1"/>
              </a:buClr>
              <a:buSzPts val="2100"/>
              <a:buNone/>
              <a:defRPr sz="2100">
                <a:solidFill>
                  <a:schemeClr val="accent1"/>
                </a:solidFill>
              </a:defRPr>
            </a:lvl8pPr>
            <a:lvl9pPr lvl="8" rtl="0" algn="ctr">
              <a:lnSpc>
                <a:spcPct val="100000"/>
              </a:lnSpc>
              <a:spcBef>
                <a:spcPts val="0"/>
              </a:spcBef>
              <a:spcAft>
                <a:spcPts val="0"/>
              </a:spcAft>
              <a:buClr>
                <a:schemeClr val="accent1"/>
              </a:buClr>
              <a:buSzPts val="2100"/>
              <a:buNone/>
              <a:defRPr sz="2100">
                <a:solidFill>
                  <a:schemeClr val="accent1"/>
                </a:solidFill>
              </a:defRPr>
            </a:lvl9pPr>
          </a:lstStyle>
          <a:p/>
        </p:txBody>
      </p:sp>
      <p:sp>
        <p:nvSpPr>
          <p:cNvPr id="124" name="Google Shape;124;p29"/>
          <p:cNvSpPr txBox="1"/>
          <p:nvPr>
            <p:ph hasCustomPrompt="1" idx="4" type="title"/>
          </p:nvPr>
        </p:nvSpPr>
        <p:spPr>
          <a:xfrm>
            <a:off x="4996800" y="3536543"/>
            <a:ext cx="3159300" cy="723900"/>
          </a:xfrm>
          <a:prstGeom prst="rect">
            <a:avLst/>
          </a:prstGeom>
        </p:spPr>
        <p:txBody>
          <a:bodyPr anchorCtr="0" anchor="b" bIns="91425" lIns="91425" spcFirstLastPara="1" rIns="91425" wrap="square" tIns="91425">
            <a:normAutofit/>
          </a:bodyPr>
          <a:lstStyle>
            <a:lvl1pPr lvl="0" rtl="0" algn="ctr">
              <a:spcBef>
                <a:spcPts val="0"/>
              </a:spcBef>
              <a:spcAft>
                <a:spcPts val="0"/>
              </a:spcAft>
              <a:buClr>
                <a:schemeClr val="lt1"/>
              </a:buClr>
              <a:buSzPts val="4800"/>
              <a:buNone/>
              <a:defRPr sz="48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25" name="Google Shape;125;p29"/>
          <p:cNvSpPr txBox="1"/>
          <p:nvPr>
            <p:ph idx="5" type="subTitle"/>
          </p:nvPr>
        </p:nvSpPr>
        <p:spPr>
          <a:xfrm>
            <a:off x="4911000" y="4140550"/>
            <a:ext cx="3330900" cy="4173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2100"/>
              <a:buNone/>
              <a:defRPr sz="2100">
                <a:solidFill>
                  <a:schemeClr val="accent1"/>
                </a:solidFill>
              </a:defRPr>
            </a:lvl2pPr>
            <a:lvl3pPr lvl="2" rtl="0" algn="ctr">
              <a:lnSpc>
                <a:spcPct val="100000"/>
              </a:lnSpc>
              <a:spcBef>
                <a:spcPts val="0"/>
              </a:spcBef>
              <a:spcAft>
                <a:spcPts val="0"/>
              </a:spcAft>
              <a:buClr>
                <a:schemeClr val="accent1"/>
              </a:buClr>
              <a:buSzPts val="2100"/>
              <a:buNone/>
              <a:defRPr sz="2100">
                <a:solidFill>
                  <a:schemeClr val="accent1"/>
                </a:solidFill>
              </a:defRPr>
            </a:lvl3pPr>
            <a:lvl4pPr lvl="3" rtl="0" algn="ctr">
              <a:lnSpc>
                <a:spcPct val="100000"/>
              </a:lnSpc>
              <a:spcBef>
                <a:spcPts val="0"/>
              </a:spcBef>
              <a:spcAft>
                <a:spcPts val="0"/>
              </a:spcAft>
              <a:buClr>
                <a:schemeClr val="accent1"/>
              </a:buClr>
              <a:buSzPts val="2100"/>
              <a:buNone/>
              <a:defRPr sz="2100">
                <a:solidFill>
                  <a:schemeClr val="accent1"/>
                </a:solidFill>
              </a:defRPr>
            </a:lvl4pPr>
            <a:lvl5pPr lvl="4" rtl="0" algn="ctr">
              <a:lnSpc>
                <a:spcPct val="100000"/>
              </a:lnSpc>
              <a:spcBef>
                <a:spcPts val="0"/>
              </a:spcBef>
              <a:spcAft>
                <a:spcPts val="0"/>
              </a:spcAft>
              <a:buClr>
                <a:schemeClr val="accent1"/>
              </a:buClr>
              <a:buSzPts val="2100"/>
              <a:buNone/>
              <a:defRPr sz="2100">
                <a:solidFill>
                  <a:schemeClr val="accent1"/>
                </a:solidFill>
              </a:defRPr>
            </a:lvl5pPr>
            <a:lvl6pPr lvl="5" rtl="0" algn="ctr">
              <a:lnSpc>
                <a:spcPct val="100000"/>
              </a:lnSpc>
              <a:spcBef>
                <a:spcPts val="0"/>
              </a:spcBef>
              <a:spcAft>
                <a:spcPts val="0"/>
              </a:spcAft>
              <a:buClr>
                <a:schemeClr val="accent1"/>
              </a:buClr>
              <a:buSzPts val="2100"/>
              <a:buNone/>
              <a:defRPr sz="2100">
                <a:solidFill>
                  <a:schemeClr val="accent1"/>
                </a:solidFill>
              </a:defRPr>
            </a:lvl6pPr>
            <a:lvl7pPr lvl="6" rtl="0" algn="ctr">
              <a:lnSpc>
                <a:spcPct val="100000"/>
              </a:lnSpc>
              <a:spcBef>
                <a:spcPts val="0"/>
              </a:spcBef>
              <a:spcAft>
                <a:spcPts val="0"/>
              </a:spcAft>
              <a:buClr>
                <a:schemeClr val="accent1"/>
              </a:buClr>
              <a:buSzPts val="2100"/>
              <a:buNone/>
              <a:defRPr sz="2100">
                <a:solidFill>
                  <a:schemeClr val="accent1"/>
                </a:solidFill>
              </a:defRPr>
            </a:lvl7pPr>
            <a:lvl8pPr lvl="7" rtl="0" algn="ctr">
              <a:lnSpc>
                <a:spcPct val="100000"/>
              </a:lnSpc>
              <a:spcBef>
                <a:spcPts val="0"/>
              </a:spcBef>
              <a:spcAft>
                <a:spcPts val="0"/>
              </a:spcAft>
              <a:buClr>
                <a:schemeClr val="accent1"/>
              </a:buClr>
              <a:buSzPts val="2100"/>
              <a:buNone/>
              <a:defRPr sz="2100">
                <a:solidFill>
                  <a:schemeClr val="accent1"/>
                </a:solidFill>
              </a:defRPr>
            </a:lvl8pPr>
            <a:lvl9pPr lvl="8" rtl="0" algn="ctr">
              <a:lnSpc>
                <a:spcPct val="100000"/>
              </a:lnSpc>
              <a:spcBef>
                <a:spcPts val="0"/>
              </a:spcBef>
              <a:spcAft>
                <a:spcPts val="0"/>
              </a:spcAft>
              <a:buClr>
                <a:schemeClr val="accent1"/>
              </a:buClr>
              <a:buSzPts val="2100"/>
              <a:buNone/>
              <a:defRPr sz="2100">
                <a:solidFill>
                  <a:schemeClr val="accent1"/>
                </a:solidFill>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bg>
      <p:bgPr>
        <a:blipFill>
          <a:blip r:embed="rId2">
            <a:alphaModFix/>
          </a:blip>
          <a:stretch>
            <a:fillRect/>
          </a:stretch>
        </a:blipFill>
      </p:bgPr>
    </p:bg>
    <p:spTree>
      <p:nvGrpSpPr>
        <p:cNvPr id="126" name="Shape 126"/>
        <p:cNvGrpSpPr/>
        <p:nvPr/>
      </p:nvGrpSpPr>
      <p:grpSpPr>
        <a:xfrm>
          <a:off x="0" y="0"/>
          <a:ext cx="0" cy="0"/>
          <a:chOff x="0" y="0"/>
          <a:chExt cx="0" cy="0"/>
        </a:xfrm>
      </p:grpSpPr>
      <p:sp>
        <p:nvSpPr>
          <p:cNvPr id="127" name="Google Shape;127;p30"/>
          <p:cNvSpPr txBox="1"/>
          <p:nvPr>
            <p:ph type="title"/>
          </p:nvPr>
        </p:nvSpPr>
        <p:spPr>
          <a:xfrm>
            <a:off x="938500" y="445025"/>
            <a:ext cx="4629300" cy="9414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ix Columns  ">
  <p:cSld name="SECTION_TITLE_AND_DESCRIPTION_1_1_1">
    <p:bg>
      <p:bgPr>
        <a:blipFill>
          <a:blip r:embed="rId2">
            <a:alphaModFix/>
          </a:blip>
          <a:stretch>
            <a:fillRect/>
          </a:stretch>
        </a:blipFill>
      </p:bgPr>
    </p:bg>
    <p:spTree>
      <p:nvGrpSpPr>
        <p:cNvPr id="128" name="Shape 128"/>
        <p:cNvGrpSpPr/>
        <p:nvPr/>
      </p:nvGrpSpPr>
      <p:grpSpPr>
        <a:xfrm>
          <a:off x="0" y="0"/>
          <a:ext cx="0" cy="0"/>
          <a:chOff x="0" y="0"/>
          <a:chExt cx="0" cy="0"/>
        </a:xfrm>
      </p:grpSpPr>
      <p:sp>
        <p:nvSpPr>
          <p:cNvPr id="129" name="Google Shape;129;p31"/>
          <p:cNvSpPr txBox="1"/>
          <p:nvPr>
            <p:ph type="title"/>
          </p:nvPr>
        </p:nvSpPr>
        <p:spPr>
          <a:xfrm>
            <a:off x="3538497" y="1818541"/>
            <a:ext cx="2067000" cy="548400"/>
          </a:xfrm>
          <a:prstGeom prst="rect">
            <a:avLst/>
          </a:prstGeom>
        </p:spPr>
        <p:txBody>
          <a:bodyPr anchorCtr="0" anchor="b" bIns="91425" lIns="91425" spcFirstLastPara="1" rIns="91425" wrap="square" tIns="91425">
            <a:norm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30" name="Google Shape;130;p31"/>
          <p:cNvSpPr txBox="1"/>
          <p:nvPr>
            <p:ph idx="1" type="subTitle"/>
          </p:nvPr>
        </p:nvSpPr>
        <p:spPr>
          <a:xfrm>
            <a:off x="3538498" y="2324765"/>
            <a:ext cx="2067000" cy="6408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31" name="Google Shape;131;p31"/>
          <p:cNvSpPr txBox="1"/>
          <p:nvPr>
            <p:ph idx="2" type="title"/>
          </p:nvPr>
        </p:nvSpPr>
        <p:spPr>
          <a:xfrm>
            <a:off x="6028553" y="1818541"/>
            <a:ext cx="2067000" cy="548400"/>
          </a:xfrm>
          <a:prstGeom prst="rect">
            <a:avLst/>
          </a:prstGeom>
        </p:spPr>
        <p:txBody>
          <a:bodyPr anchorCtr="0" anchor="b" bIns="91425" lIns="91425" spcFirstLastPara="1" rIns="91425" wrap="square" tIns="91425">
            <a:norm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32" name="Google Shape;132;p31"/>
          <p:cNvSpPr txBox="1"/>
          <p:nvPr>
            <p:ph idx="3" type="subTitle"/>
          </p:nvPr>
        </p:nvSpPr>
        <p:spPr>
          <a:xfrm>
            <a:off x="6028552" y="2324765"/>
            <a:ext cx="2067000" cy="6408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33" name="Google Shape;133;p31"/>
          <p:cNvSpPr txBox="1"/>
          <p:nvPr>
            <p:ph idx="4" type="title"/>
          </p:nvPr>
        </p:nvSpPr>
        <p:spPr>
          <a:xfrm>
            <a:off x="938500" y="445025"/>
            <a:ext cx="4629300" cy="9414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34" name="Google Shape;134;p31"/>
          <p:cNvSpPr txBox="1"/>
          <p:nvPr>
            <p:ph idx="5" type="title"/>
          </p:nvPr>
        </p:nvSpPr>
        <p:spPr>
          <a:xfrm>
            <a:off x="1048447" y="1818541"/>
            <a:ext cx="2067000" cy="548400"/>
          </a:xfrm>
          <a:prstGeom prst="rect">
            <a:avLst/>
          </a:prstGeom>
        </p:spPr>
        <p:txBody>
          <a:bodyPr anchorCtr="0" anchor="b" bIns="91425" lIns="91425" spcFirstLastPara="1" rIns="91425" wrap="square" tIns="91425">
            <a:norm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35" name="Google Shape;135;p31"/>
          <p:cNvSpPr txBox="1"/>
          <p:nvPr>
            <p:ph idx="6" type="subTitle"/>
          </p:nvPr>
        </p:nvSpPr>
        <p:spPr>
          <a:xfrm>
            <a:off x="1048450" y="2324765"/>
            <a:ext cx="2067000" cy="6408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36" name="Google Shape;136;p31"/>
          <p:cNvSpPr txBox="1"/>
          <p:nvPr>
            <p:ph idx="7" type="title"/>
          </p:nvPr>
        </p:nvSpPr>
        <p:spPr>
          <a:xfrm>
            <a:off x="3538497" y="3325035"/>
            <a:ext cx="2067000" cy="548400"/>
          </a:xfrm>
          <a:prstGeom prst="rect">
            <a:avLst/>
          </a:prstGeom>
        </p:spPr>
        <p:txBody>
          <a:bodyPr anchorCtr="0" anchor="b" bIns="91425" lIns="91425" spcFirstLastPara="1" rIns="91425" wrap="square" tIns="91425">
            <a:norm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37" name="Google Shape;137;p31"/>
          <p:cNvSpPr txBox="1"/>
          <p:nvPr>
            <p:ph idx="8" type="subTitle"/>
          </p:nvPr>
        </p:nvSpPr>
        <p:spPr>
          <a:xfrm>
            <a:off x="3538498" y="3831259"/>
            <a:ext cx="2067000" cy="6408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38" name="Google Shape;138;p31"/>
          <p:cNvSpPr txBox="1"/>
          <p:nvPr>
            <p:ph idx="9" type="title"/>
          </p:nvPr>
        </p:nvSpPr>
        <p:spPr>
          <a:xfrm>
            <a:off x="6028553" y="3325035"/>
            <a:ext cx="2067000" cy="548400"/>
          </a:xfrm>
          <a:prstGeom prst="rect">
            <a:avLst/>
          </a:prstGeom>
        </p:spPr>
        <p:txBody>
          <a:bodyPr anchorCtr="0" anchor="b" bIns="91425" lIns="91425" spcFirstLastPara="1" rIns="91425" wrap="square" tIns="91425">
            <a:norm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39" name="Google Shape;139;p31"/>
          <p:cNvSpPr txBox="1"/>
          <p:nvPr>
            <p:ph idx="13" type="subTitle"/>
          </p:nvPr>
        </p:nvSpPr>
        <p:spPr>
          <a:xfrm>
            <a:off x="6028552" y="3831259"/>
            <a:ext cx="2067000" cy="6408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40" name="Google Shape;140;p31"/>
          <p:cNvSpPr txBox="1"/>
          <p:nvPr>
            <p:ph idx="14" type="title"/>
          </p:nvPr>
        </p:nvSpPr>
        <p:spPr>
          <a:xfrm>
            <a:off x="1048447" y="3325035"/>
            <a:ext cx="2067000" cy="548400"/>
          </a:xfrm>
          <a:prstGeom prst="rect">
            <a:avLst/>
          </a:prstGeom>
        </p:spPr>
        <p:txBody>
          <a:bodyPr anchorCtr="0" anchor="b" bIns="91425" lIns="91425" spcFirstLastPara="1" rIns="91425" wrap="square" tIns="91425">
            <a:norm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41" name="Google Shape;141;p31"/>
          <p:cNvSpPr txBox="1"/>
          <p:nvPr>
            <p:ph idx="15" type="subTitle"/>
          </p:nvPr>
        </p:nvSpPr>
        <p:spPr>
          <a:xfrm>
            <a:off x="1048450" y="3831259"/>
            <a:ext cx="2067000" cy="6408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1">
  <p:cSld name="SECTION_TITLE_AND_DESCRIPTION_2">
    <p:bg>
      <p:bgPr>
        <a:blipFill>
          <a:blip r:embed="rId2">
            <a:alphaModFix/>
          </a:blip>
          <a:stretch>
            <a:fillRect/>
          </a:stretch>
        </a:blipFill>
      </p:bgPr>
    </p:bg>
    <p:spTree>
      <p:nvGrpSpPr>
        <p:cNvPr id="142" name="Shape 142"/>
        <p:cNvGrpSpPr/>
        <p:nvPr/>
      </p:nvGrpSpPr>
      <p:grpSpPr>
        <a:xfrm>
          <a:off x="0" y="0"/>
          <a:ext cx="0" cy="0"/>
          <a:chOff x="0" y="0"/>
          <a:chExt cx="0" cy="0"/>
        </a:xfrm>
      </p:grpSpPr>
      <p:sp>
        <p:nvSpPr>
          <p:cNvPr id="143" name="Google Shape;143;p32"/>
          <p:cNvSpPr txBox="1"/>
          <p:nvPr>
            <p:ph idx="1" type="subTitle"/>
          </p:nvPr>
        </p:nvSpPr>
        <p:spPr>
          <a:xfrm>
            <a:off x="938500" y="1769575"/>
            <a:ext cx="2871600" cy="12351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chemeClr val="lt2"/>
              </a:buClr>
              <a:buSzPts val="1600"/>
              <a:buNone/>
              <a:defRPr sz="1600">
                <a:solidFill>
                  <a:schemeClr val="lt2"/>
                </a:solidFill>
              </a:defRPr>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144" name="Google Shape;144;p32"/>
          <p:cNvSpPr txBox="1"/>
          <p:nvPr>
            <p:ph idx="2" type="body"/>
          </p:nvPr>
        </p:nvSpPr>
        <p:spPr>
          <a:xfrm>
            <a:off x="4703375" y="909600"/>
            <a:ext cx="3468900" cy="33243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0"/>
              </a:spcBef>
              <a:spcAft>
                <a:spcPts val="0"/>
              </a:spcAft>
              <a:buClr>
                <a:schemeClr val="lt1"/>
              </a:buClr>
              <a:buSzPts val="1400"/>
              <a:buChar char="○"/>
              <a:defRPr>
                <a:solidFill>
                  <a:schemeClr val="lt1"/>
                </a:solidFill>
              </a:defRPr>
            </a:lvl2pPr>
            <a:lvl3pPr indent="-317500" lvl="2" marL="1371600" rtl="0">
              <a:spcBef>
                <a:spcPts val="0"/>
              </a:spcBef>
              <a:spcAft>
                <a:spcPts val="0"/>
              </a:spcAft>
              <a:buClr>
                <a:schemeClr val="lt1"/>
              </a:buClr>
              <a:buSzPts val="1400"/>
              <a:buChar char="■"/>
              <a:defRPr>
                <a:solidFill>
                  <a:schemeClr val="lt1"/>
                </a:solidFill>
              </a:defRPr>
            </a:lvl3pPr>
            <a:lvl4pPr indent="-317500" lvl="3" marL="1828800" rtl="0">
              <a:spcBef>
                <a:spcPts val="0"/>
              </a:spcBef>
              <a:spcAft>
                <a:spcPts val="0"/>
              </a:spcAft>
              <a:buClr>
                <a:schemeClr val="lt1"/>
              </a:buClr>
              <a:buSzPts val="1400"/>
              <a:buChar char="●"/>
              <a:defRPr>
                <a:solidFill>
                  <a:schemeClr val="lt1"/>
                </a:solidFill>
              </a:defRPr>
            </a:lvl4pPr>
            <a:lvl5pPr indent="-317500" lvl="4" marL="2286000" rtl="0">
              <a:spcBef>
                <a:spcPts val="0"/>
              </a:spcBef>
              <a:spcAft>
                <a:spcPts val="0"/>
              </a:spcAft>
              <a:buClr>
                <a:schemeClr val="lt1"/>
              </a:buClr>
              <a:buSzPts val="1400"/>
              <a:buChar char="○"/>
              <a:defRPr>
                <a:solidFill>
                  <a:schemeClr val="lt1"/>
                </a:solidFill>
              </a:defRPr>
            </a:lvl5pPr>
            <a:lvl6pPr indent="-317500" lvl="5" marL="2743200" rtl="0">
              <a:spcBef>
                <a:spcPts val="0"/>
              </a:spcBef>
              <a:spcAft>
                <a:spcPts val="0"/>
              </a:spcAft>
              <a:buClr>
                <a:schemeClr val="lt1"/>
              </a:buClr>
              <a:buSzPts val="1400"/>
              <a:buChar char="■"/>
              <a:defRPr>
                <a:solidFill>
                  <a:schemeClr val="lt1"/>
                </a:solidFill>
              </a:defRPr>
            </a:lvl6pPr>
            <a:lvl7pPr indent="-317500" lvl="6" marL="3200400" rtl="0">
              <a:spcBef>
                <a:spcPts val="0"/>
              </a:spcBef>
              <a:spcAft>
                <a:spcPts val="0"/>
              </a:spcAft>
              <a:buClr>
                <a:schemeClr val="lt1"/>
              </a:buClr>
              <a:buSzPts val="1400"/>
              <a:buChar char="●"/>
              <a:defRPr>
                <a:solidFill>
                  <a:schemeClr val="lt1"/>
                </a:solidFill>
              </a:defRPr>
            </a:lvl7pPr>
            <a:lvl8pPr indent="-317500" lvl="7" marL="3657600" rtl="0">
              <a:spcBef>
                <a:spcPts val="0"/>
              </a:spcBef>
              <a:spcAft>
                <a:spcPts val="0"/>
              </a:spcAft>
              <a:buClr>
                <a:schemeClr val="lt1"/>
              </a:buClr>
              <a:buSzPts val="1400"/>
              <a:buChar char="○"/>
              <a:defRPr>
                <a:solidFill>
                  <a:schemeClr val="lt1"/>
                </a:solidFill>
              </a:defRPr>
            </a:lvl8pPr>
            <a:lvl9pPr indent="-317500" lvl="8" marL="4114800" rtl="0">
              <a:spcBef>
                <a:spcPts val="0"/>
              </a:spcBef>
              <a:spcAft>
                <a:spcPts val="0"/>
              </a:spcAft>
              <a:buClr>
                <a:schemeClr val="lt1"/>
              </a:buClr>
              <a:buSzPts val="1400"/>
              <a:buChar char="■"/>
              <a:defRPr>
                <a:solidFill>
                  <a:schemeClr val="lt1"/>
                </a:solidFill>
              </a:defRPr>
            </a:lvl9pPr>
          </a:lstStyle>
          <a:p/>
        </p:txBody>
      </p:sp>
      <p:sp>
        <p:nvSpPr>
          <p:cNvPr id="145" name="Google Shape;145;p32"/>
          <p:cNvSpPr txBox="1"/>
          <p:nvPr>
            <p:ph type="title"/>
          </p:nvPr>
        </p:nvSpPr>
        <p:spPr>
          <a:xfrm>
            <a:off x="938500" y="445025"/>
            <a:ext cx="3223800" cy="9414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Four Columns 1">
  <p:cSld name="TITLE_1_1_2_1">
    <p:bg>
      <p:bgPr>
        <a:blipFill>
          <a:blip r:embed="rId2">
            <a:alphaModFix/>
          </a:blip>
          <a:stretch>
            <a:fillRect/>
          </a:stretch>
        </a:blipFill>
      </p:bgPr>
    </p:bg>
    <p:spTree>
      <p:nvGrpSpPr>
        <p:cNvPr id="146" name="Shape 146"/>
        <p:cNvGrpSpPr/>
        <p:nvPr/>
      </p:nvGrpSpPr>
      <p:grpSpPr>
        <a:xfrm>
          <a:off x="0" y="0"/>
          <a:ext cx="0" cy="0"/>
          <a:chOff x="0" y="0"/>
          <a:chExt cx="0" cy="0"/>
        </a:xfrm>
      </p:grpSpPr>
      <p:sp>
        <p:nvSpPr>
          <p:cNvPr id="147" name="Google Shape;147;p33"/>
          <p:cNvSpPr txBox="1"/>
          <p:nvPr>
            <p:ph type="title"/>
          </p:nvPr>
        </p:nvSpPr>
        <p:spPr>
          <a:xfrm>
            <a:off x="938500" y="445025"/>
            <a:ext cx="5043600" cy="9414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48" name="Google Shape;148;p33"/>
          <p:cNvSpPr txBox="1"/>
          <p:nvPr>
            <p:ph idx="2" type="title"/>
          </p:nvPr>
        </p:nvSpPr>
        <p:spPr>
          <a:xfrm>
            <a:off x="1338238" y="2359825"/>
            <a:ext cx="2727600" cy="375600"/>
          </a:xfrm>
          <a:prstGeom prst="rect">
            <a:avLst/>
          </a:prstGeom>
        </p:spPr>
        <p:txBody>
          <a:bodyPr anchorCtr="0" anchor="t" bIns="91425" lIns="91425" spcFirstLastPara="1" rIns="91425" wrap="square" tIns="91425">
            <a:normAutofit/>
          </a:bodyPr>
          <a:lstStyle>
            <a:lvl1pPr lvl="0" rtl="0" algn="r">
              <a:spcBef>
                <a:spcPts val="0"/>
              </a:spcBef>
              <a:spcAft>
                <a:spcPts val="0"/>
              </a:spcAft>
              <a:buClr>
                <a:schemeClr val="lt1"/>
              </a:buClr>
              <a:buSzPts val="1400"/>
              <a:buNone/>
              <a:defRPr sz="1400">
                <a:solidFill>
                  <a:schemeClr val="lt1"/>
                </a:solidFill>
              </a:defRPr>
            </a:lvl1pPr>
            <a:lvl2pPr lvl="1" rtl="0" algn="r">
              <a:spcBef>
                <a:spcPts val="0"/>
              </a:spcBef>
              <a:spcAft>
                <a:spcPts val="0"/>
              </a:spcAft>
              <a:buClr>
                <a:schemeClr val="lt1"/>
              </a:buClr>
              <a:buSzPts val="4200"/>
              <a:buNone/>
              <a:defRPr sz="4200">
                <a:solidFill>
                  <a:schemeClr val="lt1"/>
                </a:solidFill>
              </a:defRPr>
            </a:lvl2pPr>
            <a:lvl3pPr lvl="2" rtl="0" algn="r">
              <a:spcBef>
                <a:spcPts val="0"/>
              </a:spcBef>
              <a:spcAft>
                <a:spcPts val="0"/>
              </a:spcAft>
              <a:buClr>
                <a:schemeClr val="lt1"/>
              </a:buClr>
              <a:buSzPts val="4200"/>
              <a:buNone/>
              <a:defRPr sz="4200">
                <a:solidFill>
                  <a:schemeClr val="lt1"/>
                </a:solidFill>
              </a:defRPr>
            </a:lvl3pPr>
            <a:lvl4pPr lvl="3" rtl="0" algn="r">
              <a:spcBef>
                <a:spcPts val="0"/>
              </a:spcBef>
              <a:spcAft>
                <a:spcPts val="0"/>
              </a:spcAft>
              <a:buClr>
                <a:schemeClr val="lt1"/>
              </a:buClr>
              <a:buSzPts val="4200"/>
              <a:buNone/>
              <a:defRPr sz="4200">
                <a:solidFill>
                  <a:schemeClr val="lt1"/>
                </a:solidFill>
              </a:defRPr>
            </a:lvl4pPr>
            <a:lvl5pPr lvl="4" rtl="0" algn="r">
              <a:spcBef>
                <a:spcPts val="0"/>
              </a:spcBef>
              <a:spcAft>
                <a:spcPts val="0"/>
              </a:spcAft>
              <a:buClr>
                <a:schemeClr val="lt1"/>
              </a:buClr>
              <a:buSzPts val="4200"/>
              <a:buNone/>
              <a:defRPr sz="4200">
                <a:solidFill>
                  <a:schemeClr val="lt1"/>
                </a:solidFill>
              </a:defRPr>
            </a:lvl5pPr>
            <a:lvl6pPr lvl="5" rtl="0" algn="r">
              <a:spcBef>
                <a:spcPts val="0"/>
              </a:spcBef>
              <a:spcAft>
                <a:spcPts val="0"/>
              </a:spcAft>
              <a:buClr>
                <a:schemeClr val="lt1"/>
              </a:buClr>
              <a:buSzPts val="4200"/>
              <a:buNone/>
              <a:defRPr sz="4200">
                <a:solidFill>
                  <a:schemeClr val="lt1"/>
                </a:solidFill>
              </a:defRPr>
            </a:lvl6pPr>
            <a:lvl7pPr lvl="6" rtl="0" algn="r">
              <a:spcBef>
                <a:spcPts val="0"/>
              </a:spcBef>
              <a:spcAft>
                <a:spcPts val="0"/>
              </a:spcAft>
              <a:buClr>
                <a:schemeClr val="lt1"/>
              </a:buClr>
              <a:buSzPts val="4200"/>
              <a:buNone/>
              <a:defRPr sz="4200">
                <a:solidFill>
                  <a:schemeClr val="lt1"/>
                </a:solidFill>
              </a:defRPr>
            </a:lvl7pPr>
            <a:lvl8pPr lvl="7" rtl="0" algn="r">
              <a:spcBef>
                <a:spcPts val="0"/>
              </a:spcBef>
              <a:spcAft>
                <a:spcPts val="0"/>
              </a:spcAft>
              <a:buClr>
                <a:schemeClr val="lt1"/>
              </a:buClr>
              <a:buSzPts val="4200"/>
              <a:buNone/>
              <a:defRPr sz="4200">
                <a:solidFill>
                  <a:schemeClr val="lt1"/>
                </a:solidFill>
              </a:defRPr>
            </a:lvl8pPr>
            <a:lvl9pPr lvl="8" rtl="0" algn="r">
              <a:spcBef>
                <a:spcPts val="0"/>
              </a:spcBef>
              <a:spcAft>
                <a:spcPts val="0"/>
              </a:spcAft>
              <a:buClr>
                <a:schemeClr val="lt1"/>
              </a:buClr>
              <a:buSzPts val="4200"/>
              <a:buNone/>
              <a:defRPr sz="4200">
                <a:solidFill>
                  <a:schemeClr val="lt1"/>
                </a:solidFill>
              </a:defRPr>
            </a:lvl9pPr>
          </a:lstStyle>
          <a:p/>
        </p:txBody>
      </p:sp>
      <p:sp>
        <p:nvSpPr>
          <p:cNvPr id="149" name="Google Shape;149;p33"/>
          <p:cNvSpPr txBox="1"/>
          <p:nvPr>
            <p:ph idx="1" type="subTitle"/>
          </p:nvPr>
        </p:nvSpPr>
        <p:spPr>
          <a:xfrm>
            <a:off x="1338238" y="1713051"/>
            <a:ext cx="2727600" cy="605400"/>
          </a:xfrm>
          <a:prstGeom prst="rect">
            <a:avLst/>
          </a:prstGeom>
        </p:spPr>
        <p:txBody>
          <a:bodyPr anchorCtr="0" anchor="t" bIns="91425" lIns="91425" spcFirstLastPara="1" rIns="91425" wrap="square" tIns="91425">
            <a:normAutofit/>
          </a:bodyPr>
          <a:lstStyle>
            <a:lvl1pPr lvl="0" rtl="0" algn="r">
              <a:lnSpc>
                <a:spcPct val="100000"/>
              </a:lnSpc>
              <a:spcBef>
                <a:spcPts val="0"/>
              </a:spcBef>
              <a:spcAft>
                <a:spcPts val="0"/>
              </a:spcAft>
              <a:buClr>
                <a:schemeClr val="lt1"/>
              </a:buClr>
              <a:buSzPts val="1600"/>
              <a:buNone/>
              <a:defRPr sz="1600">
                <a:solidFill>
                  <a:schemeClr val="lt1"/>
                </a:solidFill>
              </a:defRPr>
            </a:lvl1pPr>
            <a:lvl2pPr lvl="1" rtl="0" algn="r">
              <a:lnSpc>
                <a:spcPct val="100000"/>
              </a:lnSpc>
              <a:spcBef>
                <a:spcPts val="0"/>
              </a:spcBef>
              <a:spcAft>
                <a:spcPts val="0"/>
              </a:spcAft>
              <a:buClr>
                <a:schemeClr val="lt1"/>
              </a:buClr>
              <a:buSzPts val="1600"/>
              <a:buNone/>
              <a:defRPr sz="1600">
                <a:solidFill>
                  <a:schemeClr val="lt1"/>
                </a:solidFill>
              </a:defRPr>
            </a:lvl2pPr>
            <a:lvl3pPr lvl="2" rtl="0" algn="r">
              <a:lnSpc>
                <a:spcPct val="100000"/>
              </a:lnSpc>
              <a:spcBef>
                <a:spcPts val="0"/>
              </a:spcBef>
              <a:spcAft>
                <a:spcPts val="0"/>
              </a:spcAft>
              <a:buClr>
                <a:schemeClr val="lt1"/>
              </a:buClr>
              <a:buSzPts val="1600"/>
              <a:buNone/>
              <a:defRPr sz="1600">
                <a:solidFill>
                  <a:schemeClr val="lt1"/>
                </a:solidFill>
              </a:defRPr>
            </a:lvl3pPr>
            <a:lvl4pPr lvl="3" rtl="0" algn="r">
              <a:lnSpc>
                <a:spcPct val="100000"/>
              </a:lnSpc>
              <a:spcBef>
                <a:spcPts val="0"/>
              </a:spcBef>
              <a:spcAft>
                <a:spcPts val="0"/>
              </a:spcAft>
              <a:buClr>
                <a:schemeClr val="lt1"/>
              </a:buClr>
              <a:buSzPts val="1600"/>
              <a:buNone/>
              <a:defRPr sz="1600">
                <a:solidFill>
                  <a:schemeClr val="lt1"/>
                </a:solidFill>
              </a:defRPr>
            </a:lvl4pPr>
            <a:lvl5pPr lvl="4" rtl="0" algn="r">
              <a:lnSpc>
                <a:spcPct val="100000"/>
              </a:lnSpc>
              <a:spcBef>
                <a:spcPts val="0"/>
              </a:spcBef>
              <a:spcAft>
                <a:spcPts val="0"/>
              </a:spcAft>
              <a:buClr>
                <a:schemeClr val="lt1"/>
              </a:buClr>
              <a:buSzPts val="1600"/>
              <a:buNone/>
              <a:defRPr sz="1600">
                <a:solidFill>
                  <a:schemeClr val="lt1"/>
                </a:solidFill>
              </a:defRPr>
            </a:lvl5pPr>
            <a:lvl6pPr lvl="5" rtl="0" algn="r">
              <a:lnSpc>
                <a:spcPct val="100000"/>
              </a:lnSpc>
              <a:spcBef>
                <a:spcPts val="0"/>
              </a:spcBef>
              <a:spcAft>
                <a:spcPts val="0"/>
              </a:spcAft>
              <a:buClr>
                <a:schemeClr val="lt1"/>
              </a:buClr>
              <a:buSzPts val="1600"/>
              <a:buNone/>
              <a:defRPr sz="1600">
                <a:solidFill>
                  <a:schemeClr val="lt1"/>
                </a:solidFill>
              </a:defRPr>
            </a:lvl6pPr>
            <a:lvl7pPr lvl="6" rtl="0" algn="r">
              <a:lnSpc>
                <a:spcPct val="100000"/>
              </a:lnSpc>
              <a:spcBef>
                <a:spcPts val="0"/>
              </a:spcBef>
              <a:spcAft>
                <a:spcPts val="0"/>
              </a:spcAft>
              <a:buClr>
                <a:schemeClr val="lt1"/>
              </a:buClr>
              <a:buSzPts val="1600"/>
              <a:buNone/>
              <a:defRPr sz="1600">
                <a:solidFill>
                  <a:schemeClr val="lt1"/>
                </a:solidFill>
              </a:defRPr>
            </a:lvl7pPr>
            <a:lvl8pPr lvl="7" rtl="0" algn="r">
              <a:lnSpc>
                <a:spcPct val="100000"/>
              </a:lnSpc>
              <a:spcBef>
                <a:spcPts val="0"/>
              </a:spcBef>
              <a:spcAft>
                <a:spcPts val="0"/>
              </a:spcAft>
              <a:buClr>
                <a:schemeClr val="lt1"/>
              </a:buClr>
              <a:buSzPts val="1600"/>
              <a:buNone/>
              <a:defRPr sz="1600">
                <a:solidFill>
                  <a:schemeClr val="lt1"/>
                </a:solidFill>
              </a:defRPr>
            </a:lvl8pPr>
            <a:lvl9pPr lvl="8" rtl="0" algn="r">
              <a:lnSpc>
                <a:spcPct val="100000"/>
              </a:lnSpc>
              <a:spcBef>
                <a:spcPts val="0"/>
              </a:spcBef>
              <a:spcAft>
                <a:spcPts val="0"/>
              </a:spcAft>
              <a:buClr>
                <a:schemeClr val="lt1"/>
              </a:buClr>
              <a:buSzPts val="1600"/>
              <a:buNone/>
              <a:defRPr sz="1600">
                <a:solidFill>
                  <a:schemeClr val="lt1"/>
                </a:solidFill>
              </a:defRPr>
            </a:lvl9pPr>
          </a:lstStyle>
          <a:p/>
        </p:txBody>
      </p:sp>
      <p:sp>
        <p:nvSpPr>
          <p:cNvPr id="150" name="Google Shape;150;p33"/>
          <p:cNvSpPr txBox="1"/>
          <p:nvPr>
            <p:ph idx="3" type="title"/>
          </p:nvPr>
        </p:nvSpPr>
        <p:spPr>
          <a:xfrm>
            <a:off x="1338238" y="3988950"/>
            <a:ext cx="2727600" cy="375600"/>
          </a:xfrm>
          <a:prstGeom prst="rect">
            <a:avLst/>
          </a:prstGeom>
        </p:spPr>
        <p:txBody>
          <a:bodyPr anchorCtr="0" anchor="t" bIns="91425" lIns="91425" spcFirstLastPara="1" rIns="91425" wrap="square" tIns="91425">
            <a:normAutofit/>
          </a:bodyPr>
          <a:lstStyle>
            <a:lvl1pPr lvl="0" rtl="0" algn="r">
              <a:spcBef>
                <a:spcPts val="0"/>
              </a:spcBef>
              <a:spcAft>
                <a:spcPts val="0"/>
              </a:spcAft>
              <a:buClr>
                <a:schemeClr val="lt1"/>
              </a:buClr>
              <a:buSzPts val="1400"/>
              <a:buNone/>
              <a:defRPr sz="1400">
                <a:solidFill>
                  <a:schemeClr val="lt1"/>
                </a:solidFill>
              </a:defRPr>
            </a:lvl1pPr>
            <a:lvl2pPr lvl="1" rtl="0" algn="r">
              <a:spcBef>
                <a:spcPts val="0"/>
              </a:spcBef>
              <a:spcAft>
                <a:spcPts val="0"/>
              </a:spcAft>
              <a:buClr>
                <a:schemeClr val="lt1"/>
              </a:buClr>
              <a:buSzPts val="4200"/>
              <a:buNone/>
              <a:defRPr sz="4200">
                <a:solidFill>
                  <a:schemeClr val="lt1"/>
                </a:solidFill>
              </a:defRPr>
            </a:lvl2pPr>
            <a:lvl3pPr lvl="2" rtl="0" algn="r">
              <a:spcBef>
                <a:spcPts val="0"/>
              </a:spcBef>
              <a:spcAft>
                <a:spcPts val="0"/>
              </a:spcAft>
              <a:buClr>
                <a:schemeClr val="lt1"/>
              </a:buClr>
              <a:buSzPts val="4200"/>
              <a:buNone/>
              <a:defRPr sz="4200">
                <a:solidFill>
                  <a:schemeClr val="lt1"/>
                </a:solidFill>
              </a:defRPr>
            </a:lvl3pPr>
            <a:lvl4pPr lvl="3" rtl="0" algn="r">
              <a:spcBef>
                <a:spcPts val="0"/>
              </a:spcBef>
              <a:spcAft>
                <a:spcPts val="0"/>
              </a:spcAft>
              <a:buClr>
                <a:schemeClr val="lt1"/>
              </a:buClr>
              <a:buSzPts val="4200"/>
              <a:buNone/>
              <a:defRPr sz="4200">
                <a:solidFill>
                  <a:schemeClr val="lt1"/>
                </a:solidFill>
              </a:defRPr>
            </a:lvl4pPr>
            <a:lvl5pPr lvl="4" rtl="0" algn="r">
              <a:spcBef>
                <a:spcPts val="0"/>
              </a:spcBef>
              <a:spcAft>
                <a:spcPts val="0"/>
              </a:spcAft>
              <a:buClr>
                <a:schemeClr val="lt1"/>
              </a:buClr>
              <a:buSzPts val="4200"/>
              <a:buNone/>
              <a:defRPr sz="4200">
                <a:solidFill>
                  <a:schemeClr val="lt1"/>
                </a:solidFill>
              </a:defRPr>
            </a:lvl5pPr>
            <a:lvl6pPr lvl="5" rtl="0" algn="r">
              <a:spcBef>
                <a:spcPts val="0"/>
              </a:spcBef>
              <a:spcAft>
                <a:spcPts val="0"/>
              </a:spcAft>
              <a:buClr>
                <a:schemeClr val="lt1"/>
              </a:buClr>
              <a:buSzPts val="4200"/>
              <a:buNone/>
              <a:defRPr sz="4200">
                <a:solidFill>
                  <a:schemeClr val="lt1"/>
                </a:solidFill>
              </a:defRPr>
            </a:lvl6pPr>
            <a:lvl7pPr lvl="6" rtl="0" algn="r">
              <a:spcBef>
                <a:spcPts val="0"/>
              </a:spcBef>
              <a:spcAft>
                <a:spcPts val="0"/>
              </a:spcAft>
              <a:buClr>
                <a:schemeClr val="lt1"/>
              </a:buClr>
              <a:buSzPts val="4200"/>
              <a:buNone/>
              <a:defRPr sz="4200">
                <a:solidFill>
                  <a:schemeClr val="lt1"/>
                </a:solidFill>
              </a:defRPr>
            </a:lvl7pPr>
            <a:lvl8pPr lvl="7" rtl="0" algn="r">
              <a:spcBef>
                <a:spcPts val="0"/>
              </a:spcBef>
              <a:spcAft>
                <a:spcPts val="0"/>
              </a:spcAft>
              <a:buClr>
                <a:schemeClr val="lt1"/>
              </a:buClr>
              <a:buSzPts val="4200"/>
              <a:buNone/>
              <a:defRPr sz="4200">
                <a:solidFill>
                  <a:schemeClr val="lt1"/>
                </a:solidFill>
              </a:defRPr>
            </a:lvl8pPr>
            <a:lvl9pPr lvl="8" rtl="0" algn="r">
              <a:spcBef>
                <a:spcPts val="0"/>
              </a:spcBef>
              <a:spcAft>
                <a:spcPts val="0"/>
              </a:spcAft>
              <a:buClr>
                <a:schemeClr val="lt1"/>
              </a:buClr>
              <a:buSzPts val="4200"/>
              <a:buNone/>
              <a:defRPr sz="4200">
                <a:solidFill>
                  <a:schemeClr val="lt1"/>
                </a:solidFill>
              </a:defRPr>
            </a:lvl9pPr>
          </a:lstStyle>
          <a:p/>
        </p:txBody>
      </p:sp>
      <p:sp>
        <p:nvSpPr>
          <p:cNvPr id="151" name="Google Shape;151;p33"/>
          <p:cNvSpPr txBox="1"/>
          <p:nvPr>
            <p:ph idx="4" type="subTitle"/>
          </p:nvPr>
        </p:nvSpPr>
        <p:spPr>
          <a:xfrm>
            <a:off x="1338238" y="3342176"/>
            <a:ext cx="2727600" cy="605400"/>
          </a:xfrm>
          <a:prstGeom prst="rect">
            <a:avLst/>
          </a:prstGeom>
        </p:spPr>
        <p:txBody>
          <a:bodyPr anchorCtr="0" anchor="t" bIns="91425" lIns="91425" spcFirstLastPara="1" rIns="91425" wrap="square" tIns="91425">
            <a:normAutofit/>
          </a:bodyPr>
          <a:lstStyle>
            <a:lvl1pPr lvl="0" rtl="0" algn="r">
              <a:lnSpc>
                <a:spcPct val="100000"/>
              </a:lnSpc>
              <a:spcBef>
                <a:spcPts val="0"/>
              </a:spcBef>
              <a:spcAft>
                <a:spcPts val="0"/>
              </a:spcAft>
              <a:buClr>
                <a:schemeClr val="lt1"/>
              </a:buClr>
              <a:buSzPts val="1600"/>
              <a:buNone/>
              <a:defRPr sz="1600">
                <a:solidFill>
                  <a:schemeClr val="lt1"/>
                </a:solidFill>
              </a:defRPr>
            </a:lvl1pPr>
            <a:lvl2pPr lvl="1" rtl="0" algn="r">
              <a:lnSpc>
                <a:spcPct val="100000"/>
              </a:lnSpc>
              <a:spcBef>
                <a:spcPts val="0"/>
              </a:spcBef>
              <a:spcAft>
                <a:spcPts val="0"/>
              </a:spcAft>
              <a:buClr>
                <a:schemeClr val="lt1"/>
              </a:buClr>
              <a:buSzPts val="1600"/>
              <a:buNone/>
              <a:defRPr sz="1600">
                <a:solidFill>
                  <a:schemeClr val="lt1"/>
                </a:solidFill>
              </a:defRPr>
            </a:lvl2pPr>
            <a:lvl3pPr lvl="2" rtl="0" algn="r">
              <a:lnSpc>
                <a:spcPct val="100000"/>
              </a:lnSpc>
              <a:spcBef>
                <a:spcPts val="0"/>
              </a:spcBef>
              <a:spcAft>
                <a:spcPts val="0"/>
              </a:spcAft>
              <a:buClr>
                <a:schemeClr val="lt1"/>
              </a:buClr>
              <a:buSzPts val="1600"/>
              <a:buNone/>
              <a:defRPr sz="1600">
                <a:solidFill>
                  <a:schemeClr val="lt1"/>
                </a:solidFill>
              </a:defRPr>
            </a:lvl3pPr>
            <a:lvl4pPr lvl="3" rtl="0" algn="r">
              <a:lnSpc>
                <a:spcPct val="100000"/>
              </a:lnSpc>
              <a:spcBef>
                <a:spcPts val="0"/>
              </a:spcBef>
              <a:spcAft>
                <a:spcPts val="0"/>
              </a:spcAft>
              <a:buClr>
                <a:schemeClr val="lt1"/>
              </a:buClr>
              <a:buSzPts val="1600"/>
              <a:buNone/>
              <a:defRPr sz="1600">
                <a:solidFill>
                  <a:schemeClr val="lt1"/>
                </a:solidFill>
              </a:defRPr>
            </a:lvl4pPr>
            <a:lvl5pPr lvl="4" rtl="0" algn="r">
              <a:lnSpc>
                <a:spcPct val="100000"/>
              </a:lnSpc>
              <a:spcBef>
                <a:spcPts val="0"/>
              </a:spcBef>
              <a:spcAft>
                <a:spcPts val="0"/>
              </a:spcAft>
              <a:buClr>
                <a:schemeClr val="lt1"/>
              </a:buClr>
              <a:buSzPts val="1600"/>
              <a:buNone/>
              <a:defRPr sz="1600">
                <a:solidFill>
                  <a:schemeClr val="lt1"/>
                </a:solidFill>
              </a:defRPr>
            </a:lvl5pPr>
            <a:lvl6pPr lvl="5" rtl="0" algn="r">
              <a:lnSpc>
                <a:spcPct val="100000"/>
              </a:lnSpc>
              <a:spcBef>
                <a:spcPts val="0"/>
              </a:spcBef>
              <a:spcAft>
                <a:spcPts val="0"/>
              </a:spcAft>
              <a:buClr>
                <a:schemeClr val="lt1"/>
              </a:buClr>
              <a:buSzPts val="1600"/>
              <a:buNone/>
              <a:defRPr sz="1600">
                <a:solidFill>
                  <a:schemeClr val="lt1"/>
                </a:solidFill>
              </a:defRPr>
            </a:lvl6pPr>
            <a:lvl7pPr lvl="6" rtl="0" algn="r">
              <a:lnSpc>
                <a:spcPct val="100000"/>
              </a:lnSpc>
              <a:spcBef>
                <a:spcPts val="0"/>
              </a:spcBef>
              <a:spcAft>
                <a:spcPts val="0"/>
              </a:spcAft>
              <a:buClr>
                <a:schemeClr val="lt1"/>
              </a:buClr>
              <a:buSzPts val="1600"/>
              <a:buNone/>
              <a:defRPr sz="1600">
                <a:solidFill>
                  <a:schemeClr val="lt1"/>
                </a:solidFill>
              </a:defRPr>
            </a:lvl7pPr>
            <a:lvl8pPr lvl="7" rtl="0" algn="r">
              <a:lnSpc>
                <a:spcPct val="100000"/>
              </a:lnSpc>
              <a:spcBef>
                <a:spcPts val="0"/>
              </a:spcBef>
              <a:spcAft>
                <a:spcPts val="0"/>
              </a:spcAft>
              <a:buClr>
                <a:schemeClr val="lt1"/>
              </a:buClr>
              <a:buSzPts val="1600"/>
              <a:buNone/>
              <a:defRPr sz="1600">
                <a:solidFill>
                  <a:schemeClr val="lt1"/>
                </a:solidFill>
              </a:defRPr>
            </a:lvl8pPr>
            <a:lvl9pPr lvl="8" rtl="0" algn="r">
              <a:lnSpc>
                <a:spcPct val="100000"/>
              </a:lnSpc>
              <a:spcBef>
                <a:spcPts val="0"/>
              </a:spcBef>
              <a:spcAft>
                <a:spcPts val="0"/>
              </a:spcAft>
              <a:buClr>
                <a:schemeClr val="lt1"/>
              </a:buClr>
              <a:buSzPts val="1600"/>
              <a:buNone/>
              <a:defRPr sz="1600">
                <a:solidFill>
                  <a:schemeClr val="lt1"/>
                </a:solidFill>
              </a:defRPr>
            </a:lvl9pPr>
          </a:lstStyle>
          <a:p/>
        </p:txBody>
      </p:sp>
      <p:sp>
        <p:nvSpPr>
          <p:cNvPr id="152" name="Google Shape;152;p33"/>
          <p:cNvSpPr txBox="1"/>
          <p:nvPr>
            <p:ph idx="5" type="title"/>
          </p:nvPr>
        </p:nvSpPr>
        <p:spPr>
          <a:xfrm>
            <a:off x="5078163" y="2359825"/>
            <a:ext cx="2727600" cy="3756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1400"/>
              <a:buNone/>
              <a:defRPr sz="14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153" name="Google Shape;153;p33"/>
          <p:cNvSpPr txBox="1"/>
          <p:nvPr>
            <p:ph idx="6" type="subTitle"/>
          </p:nvPr>
        </p:nvSpPr>
        <p:spPr>
          <a:xfrm>
            <a:off x="5078163" y="1713051"/>
            <a:ext cx="2727600" cy="6054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p:txBody>
      </p:sp>
      <p:sp>
        <p:nvSpPr>
          <p:cNvPr id="154" name="Google Shape;154;p33"/>
          <p:cNvSpPr txBox="1"/>
          <p:nvPr>
            <p:ph idx="7" type="title"/>
          </p:nvPr>
        </p:nvSpPr>
        <p:spPr>
          <a:xfrm>
            <a:off x="5078163" y="3988950"/>
            <a:ext cx="2727600" cy="3756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1400"/>
              <a:buNone/>
              <a:defRPr sz="14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155" name="Google Shape;155;p33"/>
          <p:cNvSpPr txBox="1"/>
          <p:nvPr>
            <p:ph idx="8" type="subTitle"/>
          </p:nvPr>
        </p:nvSpPr>
        <p:spPr>
          <a:xfrm>
            <a:off x="5078163" y="3342176"/>
            <a:ext cx="2727600" cy="6054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p:cSld name="SECTION_TITLE_AND_DESCRIPTION_1_2">
    <p:bg>
      <p:bgPr>
        <a:blipFill>
          <a:blip r:embed="rId2">
            <a:alphaModFix/>
          </a:blip>
          <a:stretch>
            <a:fillRect/>
          </a:stretch>
        </a:blipFill>
      </p:bgPr>
    </p:bg>
    <p:spTree>
      <p:nvGrpSpPr>
        <p:cNvPr id="156" name="Shape 156"/>
        <p:cNvGrpSpPr/>
        <p:nvPr/>
      </p:nvGrpSpPr>
      <p:grpSpPr>
        <a:xfrm>
          <a:off x="0" y="0"/>
          <a:ext cx="0" cy="0"/>
          <a:chOff x="0" y="0"/>
          <a:chExt cx="0" cy="0"/>
        </a:xfrm>
      </p:grpSpPr>
      <p:sp>
        <p:nvSpPr>
          <p:cNvPr id="157" name="Google Shape;157;p34"/>
          <p:cNvSpPr txBox="1"/>
          <p:nvPr>
            <p:ph idx="1" type="subTitle"/>
          </p:nvPr>
        </p:nvSpPr>
        <p:spPr>
          <a:xfrm>
            <a:off x="5817050" y="2435925"/>
            <a:ext cx="2556300" cy="20484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chemeClr val="lt1"/>
              </a:buClr>
              <a:buSzPts val="1800"/>
              <a:buNone/>
              <a:defRPr>
                <a:solidFill>
                  <a:schemeClr val="l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
        <p:nvSpPr>
          <p:cNvPr id="158" name="Google Shape;158;p34"/>
          <p:cNvSpPr txBox="1"/>
          <p:nvPr>
            <p:ph type="title"/>
          </p:nvPr>
        </p:nvSpPr>
        <p:spPr>
          <a:xfrm>
            <a:off x="938500" y="445025"/>
            <a:ext cx="4629300" cy="9414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1">
  <p:cSld name="TITLE_ONLY_1_1">
    <p:bg>
      <p:bgPr>
        <a:blipFill>
          <a:blip r:embed="rId2">
            <a:alphaModFix/>
          </a:blip>
          <a:stretch>
            <a:fillRect/>
          </a:stretch>
        </a:blipFill>
      </p:bgPr>
    </p:bg>
    <p:spTree>
      <p:nvGrpSpPr>
        <p:cNvPr id="159" name="Shape 159"/>
        <p:cNvGrpSpPr/>
        <p:nvPr/>
      </p:nvGrpSpPr>
      <p:grpSpPr>
        <a:xfrm>
          <a:off x="0" y="0"/>
          <a:ext cx="0" cy="0"/>
          <a:chOff x="0" y="0"/>
          <a:chExt cx="0" cy="0"/>
        </a:xfrm>
      </p:grpSpPr>
      <p:sp>
        <p:nvSpPr>
          <p:cNvPr id="160" name="Google Shape;160;p35"/>
          <p:cNvSpPr txBox="1"/>
          <p:nvPr>
            <p:ph type="title"/>
          </p:nvPr>
        </p:nvSpPr>
        <p:spPr>
          <a:xfrm>
            <a:off x="938500" y="445025"/>
            <a:ext cx="4629300" cy="9414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61" name="Google Shape;161;p35"/>
          <p:cNvSpPr txBox="1"/>
          <p:nvPr>
            <p:ph idx="1" type="subTitle"/>
          </p:nvPr>
        </p:nvSpPr>
        <p:spPr>
          <a:xfrm>
            <a:off x="938500" y="2435925"/>
            <a:ext cx="2556300" cy="20484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chemeClr val="lt1"/>
              </a:buClr>
              <a:buSzPts val="1800"/>
              <a:buNone/>
              <a:defRPr>
                <a:solidFill>
                  <a:schemeClr val="l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2">
  <p:cSld name="CAPTION_ONLY_2">
    <p:bg>
      <p:bgPr>
        <a:blipFill>
          <a:blip r:embed="rId2">
            <a:alphaModFix/>
          </a:blip>
          <a:stretch>
            <a:fillRect/>
          </a:stretch>
        </a:blipFill>
      </p:bgPr>
    </p:bg>
    <p:spTree>
      <p:nvGrpSpPr>
        <p:cNvPr id="162" name="Shape 162"/>
        <p:cNvGrpSpPr/>
        <p:nvPr/>
      </p:nvGrpSpPr>
      <p:grpSpPr>
        <a:xfrm>
          <a:off x="0" y="0"/>
          <a:ext cx="0" cy="0"/>
          <a:chOff x="0" y="0"/>
          <a:chExt cx="0" cy="0"/>
        </a:xfrm>
      </p:grpSpPr>
      <p:sp>
        <p:nvSpPr>
          <p:cNvPr id="163" name="Google Shape;163;p36"/>
          <p:cNvSpPr txBox="1"/>
          <p:nvPr>
            <p:ph type="title"/>
          </p:nvPr>
        </p:nvSpPr>
        <p:spPr>
          <a:xfrm>
            <a:off x="938500" y="445025"/>
            <a:ext cx="5735700" cy="9414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64" name="Google Shape;164;p36"/>
          <p:cNvSpPr txBox="1"/>
          <p:nvPr>
            <p:ph idx="1" type="subTitle"/>
          </p:nvPr>
        </p:nvSpPr>
        <p:spPr>
          <a:xfrm>
            <a:off x="5817050" y="2435925"/>
            <a:ext cx="2556300" cy="20484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chemeClr val="lt1"/>
              </a:buClr>
              <a:buSzPts val="1800"/>
              <a:buNone/>
              <a:defRPr>
                <a:solidFill>
                  <a:schemeClr val="l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p:cSld name="SECTION_HEADER_2">
    <p:bg>
      <p:bgPr>
        <a:blipFill>
          <a:blip r:embed="rId2">
            <a:alphaModFix/>
          </a:blip>
          <a:stretch>
            <a:fillRect/>
          </a:stretch>
        </a:blipFill>
      </p:bgPr>
    </p:bg>
    <p:spTree>
      <p:nvGrpSpPr>
        <p:cNvPr id="165" name="Shape 165"/>
        <p:cNvGrpSpPr/>
        <p:nvPr/>
      </p:nvGrpSpPr>
      <p:grpSpPr>
        <a:xfrm>
          <a:off x="0" y="0"/>
          <a:ext cx="0" cy="0"/>
          <a:chOff x="0" y="0"/>
          <a:chExt cx="0" cy="0"/>
        </a:xfrm>
      </p:grpSpPr>
      <p:sp>
        <p:nvSpPr>
          <p:cNvPr id="166" name="Google Shape;166;p37"/>
          <p:cNvSpPr txBox="1"/>
          <p:nvPr>
            <p:ph type="title"/>
          </p:nvPr>
        </p:nvSpPr>
        <p:spPr>
          <a:xfrm>
            <a:off x="2062800" y="2442050"/>
            <a:ext cx="5018400" cy="598800"/>
          </a:xfrm>
          <a:prstGeom prst="rect">
            <a:avLst/>
          </a:prstGeom>
        </p:spPr>
        <p:txBody>
          <a:bodyPr anchorCtr="0" anchor="b" bIns="91425" lIns="91425" spcFirstLastPara="1" rIns="91425" wrap="square" tIns="91425">
            <a:normAutofit/>
          </a:bodyPr>
          <a:lstStyle>
            <a:lvl1pPr lvl="0" rtl="0" algn="ctr">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67" name="Google Shape;167;p37"/>
          <p:cNvSpPr txBox="1"/>
          <p:nvPr>
            <p:ph idx="1" type="subTitle"/>
          </p:nvPr>
        </p:nvSpPr>
        <p:spPr>
          <a:xfrm>
            <a:off x="2896500" y="3391325"/>
            <a:ext cx="3351000" cy="11979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 Credits">
  <p:cSld name="SECTION_HEADER_1_1">
    <p:bg>
      <p:bgPr>
        <a:blipFill>
          <a:blip r:embed="rId2">
            <a:alphaModFix/>
          </a:blip>
          <a:stretch>
            <a:fillRect/>
          </a:stretch>
        </a:blipFill>
      </p:bgPr>
    </p:bg>
    <p:spTree>
      <p:nvGrpSpPr>
        <p:cNvPr id="168" name="Shape 168"/>
        <p:cNvGrpSpPr/>
        <p:nvPr/>
      </p:nvGrpSpPr>
      <p:grpSpPr>
        <a:xfrm>
          <a:off x="0" y="0"/>
          <a:ext cx="0" cy="0"/>
          <a:chOff x="0" y="0"/>
          <a:chExt cx="0" cy="0"/>
        </a:xfrm>
      </p:grpSpPr>
      <p:sp>
        <p:nvSpPr>
          <p:cNvPr id="169" name="Google Shape;169;p38"/>
          <p:cNvSpPr txBox="1"/>
          <p:nvPr>
            <p:ph type="title"/>
          </p:nvPr>
        </p:nvSpPr>
        <p:spPr>
          <a:xfrm>
            <a:off x="924870" y="760375"/>
            <a:ext cx="3068700" cy="598800"/>
          </a:xfrm>
          <a:prstGeom prst="rect">
            <a:avLst/>
          </a:prstGeom>
        </p:spPr>
        <p:txBody>
          <a:bodyPr anchorCtr="0" anchor="b" bIns="91425" lIns="91425" spcFirstLastPara="1" rIns="91425" wrap="square" tIns="91425">
            <a:norm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70" name="Google Shape;170;p38"/>
          <p:cNvSpPr txBox="1"/>
          <p:nvPr>
            <p:ph idx="1" type="subTitle"/>
          </p:nvPr>
        </p:nvSpPr>
        <p:spPr>
          <a:xfrm>
            <a:off x="924875" y="1684275"/>
            <a:ext cx="3305400" cy="10920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chemeClr val="accent1"/>
              </a:buClr>
              <a:buSzPts val="1400"/>
              <a:buNone/>
              <a:defRPr sz="1400">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p:txBody>
      </p:sp>
      <p:sp>
        <p:nvSpPr>
          <p:cNvPr id="171" name="Google Shape;171;p38"/>
          <p:cNvSpPr txBox="1"/>
          <p:nvPr/>
        </p:nvSpPr>
        <p:spPr>
          <a:xfrm>
            <a:off x="924875" y="3570000"/>
            <a:ext cx="3305400" cy="666900"/>
          </a:xfrm>
          <a:prstGeom prst="rect">
            <a:avLst/>
          </a:prstGeom>
          <a:noFill/>
          <a:ln>
            <a:noFill/>
          </a:ln>
        </p:spPr>
        <p:txBody>
          <a:bodyPr anchorCtr="0" anchor="t" bIns="91425" lIns="91425" spcFirstLastPara="1" rIns="91425" wrap="square" tIns="91425">
            <a:noAutofit/>
          </a:bodyPr>
          <a:lstStyle/>
          <a:p>
            <a:pPr indent="0" lvl="0" marL="0" rtl="0" algn="l">
              <a:spcBef>
                <a:spcPts val="300"/>
              </a:spcBef>
              <a:spcAft>
                <a:spcPts val="0"/>
              </a:spcAft>
              <a:buNone/>
            </a:pPr>
            <a:r>
              <a:rPr lang="en" sz="1000">
                <a:solidFill>
                  <a:schemeClr val="accent1"/>
                </a:solidFill>
                <a:latin typeface="Montserrat Medium"/>
                <a:ea typeface="Montserrat Medium"/>
                <a:cs typeface="Montserrat Medium"/>
                <a:sym typeface="Montserrat Medium"/>
              </a:rPr>
              <a:t>CREDITS: This presentation template was created by </a:t>
            </a:r>
            <a:r>
              <a:rPr lang="en" sz="1000">
                <a:solidFill>
                  <a:schemeClr val="accent1"/>
                </a:solidFill>
                <a:uFill>
                  <a:noFill/>
                </a:uFill>
                <a:latin typeface="Montserrat Medium"/>
                <a:ea typeface="Montserrat Medium"/>
                <a:cs typeface="Montserrat Medium"/>
                <a:sym typeface="Montserrat Medium"/>
                <a:hlinkClick r:id="rId3">
                  <a:extLst>
                    <a:ext uri="{A12FA001-AC4F-418D-AE19-62706E023703}">
                      <ahyp:hlinkClr val="tx"/>
                    </a:ext>
                  </a:extLst>
                </a:hlinkClick>
              </a:rPr>
              <a:t>Slidesgo</a:t>
            </a:r>
            <a:r>
              <a:rPr lang="en" sz="1000">
                <a:solidFill>
                  <a:schemeClr val="accent1"/>
                </a:solidFill>
                <a:latin typeface="Montserrat Medium"/>
                <a:ea typeface="Montserrat Medium"/>
                <a:cs typeface="Montserrat Medium"/>
                <a:sym typeface="Montserrat Medium"/>
              </a:rPr>
              <a:t>, including icons by </a:t>
            </a:r>
            <a:r>
              <a:rPr lang="en" sz="1000">
                <a:solidFill>
                  <a:schemeClr val="accent1"/>
                </a:solidFill>
                <a:uFill>
                  <a:noFill/>
                </a:uFill>
                <a:latin typeface="Montserrat Medium"/>
                <a:ea typeface="Montserrat Medium"/>
                <a:cs typeface="Montserrat Medium"/>
                <a:sym typeface="Montserrat Medium"/>
                <a:hlinkClick r:id="rId4">
                  <a:extLst>
                    <a:ext uri="{A12FA001-AC4F-418D-AE19-62706E023703}">
                      <ahyp:hlinkClr val="tx"/>
                    </a:ext>
                  </a:extLst>
                </a:hlinkClick>
              </a:rPr>
              <a:t>Flaticon</a:t>
            </a:r>
            <a:r>
              <a:rPr lang="en" sz="1000">
                <a:solidFill>
                  <a:schemeClr val="accent1"/>
                </a:solidFill>
                <a:latin typeface="Montserrat Medium"/>
                <a:ea typeface="Montserrat Medium"/>
                <a:cs typeface="Montserrat Medium"/>
                <a:sym typeface="Montserrat Medium"/>
              </a:rPr>
              <a:t>, and infographics &amp; images by </a:t>
            </a:r>
            <a:r>
              <a:rPr lang="en" sz="1000">
                <a:solidFill>
                  <a:schemeClr val="accent1"/>
                </a:solidFill>
                <a:uFill>
                  <a:noFill/>
                </a:uFill>
                <a:latin typeface="Montserrat Medium"/>
                <a:ea typeface="Montserrat Medium"/>
                <a:cs typeface="Montserrat Medium"/>
                <a:sym typeface="Montserrat Medium"/>
                <a:hlinkClick r:id="rId5">
                  <a:extLst>
                    <a:ext uri="{A12FA001-AC4F-418D-AE19-62706E023703}">
                      <ahyp:hlinkClr val="tx"/>
                    </a:ext>
                  </a:extLst>
                </a:hlinkClick>
              </a:rPr>
              <a:t>Freepik</a:t>
            </a:r>
            <a:r>
              <a:rPr lang="en" sz="1000">
                <a:solidFill>
                  <a:schemeClr val="accent1"/>
                </a:solidFill>
                <a:latin typeface="Montserrat Medium"/>
                <a:ea typeface="Montserrat Medium"/>
                <a:cs typeface="Montserrat Medium"/>
                <a:sym typeface="Montserrat Medium"/>
              </a:rPr>
              <a:t>. </a:t>
            </a:r>
            <a:endParaRPr sz="1000">
              <a:solidFill>
                <a:schemeClr val="accent1"/>
              </a:solidFill>
              <a:latin typeface="Montserrat Medium"/>
              <a:ea typeface="Montserrat Medium"/>
              <a:cs typeface="Montserrat Medium"/>
              <a:sym typeface="Montserrat Medium"/>
            </a:endParaRPr>
          </a:p>
          <a:p>
            <a:pPr indent="0" lvl="0" marL="0" rtl="0" algn="l">
              <a:spcBef>
                <a:spcPts val="300"/>
              </a:spcBef>
              <a:spcAft>
                <a:spcPts val="0"/>
              </a:spcAft>
              <a:buNone/>
            </a:pPr>
            <a:r>
              <a:t/>
            </a:r>
            <a:endParaRPr sz="1000">
              <a:solidFill>
                <a:schemeClr val="accent1"/>
              </a:solidFill>
              <a:latin typeface="Montserrat Medium"/>
              <a:ea typeface="Montserrat Medium"/>
              <a:cs typeface="Montserrat Medium"/>
              <a:sym typeface="Montserrat Medium"/>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list">
  <p:cSld name="TITLE_AND_TWO_COLUMNS_1">
    <p:bg>
      <p:bgPr>
        <a:blipFill>
          <a:blip r:embed="rId2">
            <a:alphaModFix/>
          </a:blip>
          <a:stretch>
            <a:fillRect/>
          </a:stretch>
        </a:blipFill>
      </p:bgPr>
    </p:bg>
    <p:spTree>
      <p:nvGrpSpPr>
        <p:cNvPr id="172" name="Shape 172"/>
        <p:cNvGrpSpPr/>
        <p:nvPr/>
      </p:nvGrpSpPr>
      <p:grpSpPr>
        <a:xfrm>
          <a:off x="0" y="0"/>
          <a:ext cx="0" cy="0"/>
          <a:chOff x="0" y="0"/>
          <a:chExt cx="0" cy="0"/>
        </a:xfrm>
      </p:grpSpPr>
      <p:sp>
        <p:nvSpPr>
          <p:cNvPr id="173" name="Google Shape;173;p39"/>
          <p:cNvSpPr txBox="1"/>
          <p:nvPr>
            <p:ph type="title"/>
          </p:nvPr>
        </p:nvSpPr>
        <p:spPr>
          <a:xfrm>
            <a:off x="938500" y="445025"/>
            <a:ext cx="4629300" cy="9414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74" name="Google Shape;174;p39"/>
          <p:cNvSpPr txBox="1"/>
          <p:nvPr>
            <p:ph idx="1" type="body"/>
          </p:nvPr>
        </p:nvSpPr>
        <p:spPr>
          <a:xfrm>
            <a:off x="5037525" y="1659275"/>
            <a:ext cx="3186900" cy="27609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0"/>
              </a:spcBef>
              <a:spcAft>
                <a:spcPts val="0"/>
              </a:spcAft>
              <a:buClr>
                <a:schemeClr val="lt1"/>
              </a:buClr>
              <a:buSzPts val="1400"/>
              <a:buChar char="○"/>
              <a:defRPr>
                <a:solidFill>
                  <a:schemeClr val="lt1"/>
                </a:solidFill>
              </a:defRPr>
            </a:lvl2pPr>
            <a:lvl3pPr indent="-317500" lvl="2" marL="1371600" rtl="0">
              <a:spcBef>
                <a:spcPts val="0"/>
              </a:spcBef>
              <a:spcAft>
                <a:spcPts val="0"/>
              </a:spcAft>
              <a:buClr>
                <a:schemeClr val="lt1"/>
              </a:buClr>
              <a:buSzPts val="1400"/>
              <a:buChar char="■"/>
              <a:defRPr>
                <a:solidFill>
                  <a:schemeClr val="lt1"/>
                </a:solidFill>
              </a:defRPr>
            </a:lvl3pPr>
            <a:lvl4pPr indent="-317500" lvl="3" marL="1828800" rtl="0">
              <a:spcBef>
                <a:spcPts val="0"/>
              </a:spcBef>
              <a:spcAft>
                <a:spcPts val="0"/>
              </a:spcAft>
              <a:buClr>
                <a:schemeClr val="lt1"/>
              </a:buClr>
              <a:buSzPts val="1400"/>
              <a:buChar char="●"/>
              <a:defRPr>
                <a:solidFill>
                  <a:schemeClr val="lt1"/>
                </a:solidFill>
              </a:defRPr>
            </a:lvl4pPr>
            <a:lvl5pPr indent="-317500" lvl="4" marL="2286000" rtl="0">
              <a:spcBef>
                <a:spcPts val="0"/>
              </a:spcBef>
              <a:spcAft>
                <a:spcPts val="0"/>
              </a:spcAft>
              <a:buClr>
                <a:schemeClr val="lt1"/>
              </a:buClr>
              <a:buSzPts val="1400"/>
              <a:buChar char="○"/>
              <a:defRPr>
                <a:solidFill>
                  <a:schemeClr val="lt1"/>
                </a:solidFill>
              </a:defRPr>
            </a:lvl5pPr>
            <a:lvl6pPr indent="-317500" lvl="5" marL="2743200" rtl="0">
              <a:spcBef>
                <a:spcPts val="0"/>
              </a:spcBef>
              <a:spcAft>
                <a:spcPts val="0"/>
              </a:spcAft>
              <a:buClr>
                <a:schemeClr val="lt1"/>
              </a:buClr>
              <a:buSzPts val="1400"/>
              <a:buChar char="■"/>
              <a:defRPr>
                <a:solidFill>
                  <a:schemeClr val="lt1"/>
                </a:solidFill>
              </a:defRPr>
            </a:lvl6pPr>
            <a:lvl7pPr indent="-317500" lvl="6" marL="3200400" rtl="0">
              <a:spcBef>
                <a:spcPts val="0"/>
              </a:spcBef>
              <a:spcAft>
                <a:spcPts val="0"/>
              </a:spcAft>
              <a:buClr>
                <a:schemeClr val="lt1"/>
              </a:buClr>
              <a:buSzPts val="1400"/>
              <a:buChar char="●"/>
              <a:defRPr>
                <a:solidFill>
                  <a:schemeClr val="lt1"/>
                </a:solidFill>
              </a:defRPr>
            </a:lvl7pPr>
            <a:lvl8pPr indent="-317500" lvl="7" marL="3657600" rtl="0">
              <a:spcBef>
                <a:spcPts val="0"/>
              </a:spcBef>
              <a:spcAft>
                <a:spcPts val="0"/>
              </a:spcAft>
              <a:buClr>
                <a:schemeClr val="lt1"/>
              </a:buClr>
              <a:buSzPts val="1400"/>
              <a:buChar char="○"/>
              <a:defRPr>
                <a:solidFill>
                  <a:schemeClr val="lt1"/>
                </a:solidFill>
              </a:defRPr>
            </a:lvl8pPr>
            <a:lvl9pPr indent="-317500" lvl="8" marL="4114800" rtl="0">
              <a:spcBef>
                <a:spcPts val="0"/>
              </a:spcBef>
              <a:spcAft>
                <a:spcPts val="0"/>
              </a:spcAft>
              <a:buClr>
                <a:schemeClr val="lt1"/>
              </a:buClr>
              <a:buSzPts val="1400"/>
              <a:buChar char="■"/>
              <a:defRPr>
                <a:solidFill>
                  <a:schemeClr val="lt1"/>
                </a:solidFill>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ullet points 1">
  <p:cSld name="SECTION_TITLE_AND_DESCRIPTION_1_1_2">
    <p:bg>
      <p:bgPr>
        <a:blipFill>
          <a:blip r:embed="rId2">
            <a:alphaModFix/>
          </a:blip>
          <a:stretch>
            <a:fillRect/>
          </a:stretch>
        </a:blipFill>
      </p:bgPr>
    </p:bg>
    <p:spTree>
      <p:nvGrpSpPr>
        <p:cNvPr id="175" name="Shape 175"/>
        <p:cNvGrpSpPr/>
        <p:nvPr/>
      </p:nvGrpSpPr>
      <p:grpSpPr>
        <a:xfrm>
          <a:off x="0" y="0"/>
          <a:ext cx="0" cy="0"/>
          <a:chOff x="0" y="0"/>
          <a:chExt cx="0" cy="0"/>
        </a:xfrm>
      </p:grpSpPr>
      <p:sp>
        <p:nvSpPr>
          <p:cNvPr id="176" name="Google Shape;176;p40"/>
          <p:cNvSpPr txBox="1"/>
          <p:nvPr>
            <p:ph type="title"/>
          </p:nvPr>
        </p:nvSpPr>
        <p:spPr>
          <a:xfrm>
            <a:off x="938500" y="445025"/>
            <a:ext cx="4629300" cy="9414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77" name="Google Shape;177;p40"/>
          <p:cNvSpPr txBox="1"/>
          <p:nvPr>
            <p:ph idx="1" type="body"/>
          </p:nvPr>
        </p:nvSpPr>
        <p:spPr>
          <a:xfrm>
            <a:off x="938500" y="1659275"/>
            <a:ext cx="4946400" cy="27609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0"/>
              </a:spcBef>
              <a:spcAft>
                <a:spcPts val="0"/>
              </a:spcAft>
              <a:buClr>
                <a:schemeClr val="lt1"/>
              </a:buClr>
              <a:buSzPts val="1400"/>
              <a:buChar char="○"/>
              <a:defRPr>
                <a:solidFill>
                  <a:schemeClr val="lt1"/>
                </a:solidFill>
              </a:defRPr>
            </a:lvl2pPr>
            <a:lvl3pPr indent="-317500" lvl="2" marL="1371600" rtl="0">
              <a:spcBef>
                <a:spcPts val="0"/>
              </a:spcBef>
              <a:spcAft>
                <a:spcPts val="0"/>
              </a:spcAft>
              <a:buClr>
                <a:schemeClr val="lt1"/>
              </a:buClr>
              <a:buSzPts val="1400"/>
              <a:buChar char="■"/>
              <a:defRPr>
                <a:solidFill>
                  <a:schemeClr val="lt1"/>
                </a:solidFill>
              </a:defRPr>
            </a:lvl3pPr>
            <a:lvl4pPr indent="-317500" lvl="3" marL="1828800" rtl="0">
              <a:spcBef>
                <a:spcPts val="0"/>
              </a:spcBef>
              <a:spcAft>
                <a:spcPts val="0"/>
              </a:spcAft>
              <a:buClr>
                <a:schemeClr val="lt1"/>
              </a:buClr>
              <a:buSzPts val="1400"/>
              <a:buChar char="●"/>
              <a:defRPr>
                <a:solidFill>
                  <a:schemeClr val="lt1"/>
                </a:solidFill>
              </a:defRPr>
            </a:lvl4pPr>
            <a:lvl5pPr indent="-317500" lvl="4" marL="2286000" rtl="0">
              <a:spcBef>
                <a:spcPts val="0"/>
              </a:spcBef>
              <a:spcAft>
                <a:spcPts val="0"/>
              </a:spcAft>
              <a:buClr>
                <a:schemeClr val="lt1"/>
              </a:buClr>
              <a:buSzPts val="1400"/>
              <a:buChar char="○"/>
              <a:defRPr>
                <a:solidFill>
                  <a:schemeClr val="lt1"/>
                </a:solidFill>
              </a:defRPr>
            </a:lvl5pPr>
            <a:lvl6pPr indent="-317500" lvl="5" marL="2743200" rtl="0">
              <a:spcBef>
                <a:spcPts val="0"/>
              </a:spcBef>
              <a:spcAft>
                <a:spcPts val="0"/>
              </a:spcAft>
              <a:buClr>
                <a:schemeClr val="lt1"/>
              </a:buClr>
              <a:buSzPts val="1400"/>
              <a:buChar char="■"/>
              <a:defRPr>
                <a:solidFill>
                  <a:schemeClr val="lt1"/>
                </a:solidFill>
              </a:defRPr>
            </a:lvl6pPr>
            <a:lvl7pPr indent="-317500" lvl="6" marL="3200400" rtl="0">
              <a:spcBef>
                <a:spcPts val="0"/>
              </a:spcBef>
              <a:spcAft>
                <a:spcPts val="0"/>
              </a:spcAft>
              <a:buClr>
                <a:schemeClr val="lt1"/>
              </a:buClr>
              <a:buSzPts val="1400"/>
              <a:buChar char="●"/>
              <a:defRPr>
                <a:solidFill>
                  <a:schemeClr val="lt1"/>
                </a:solidFill>
              </a:defRPr>
            </a:lvl7pPr>
            <a:lvl8pPr indent="-317500" lvl="7" marL="3657600" rtl="0">
              <a:spcBef>
                <a:spcPts val="0"/>
              </a:spcBef>
              <a:spcAft>
                <a:spcPts val="0"/>
              </a:spcAft>
              <a:buClr>
                <a:schemeClr val="lt1"/>
              </a:buClr>
              <a:buSzPts val="1400"/>
              <a:buChar char="○"/>
              <a:defRPr>
                <a:solidFill>
                  <a:schemeClr val="lt1"/>
                </a:solidFill>
              </a:defRPr>
            </a:lvl8pPr>
            <a:lvl9pPr indent="-317500" lvl="8" marL="4114800" rtl="0">
              <a:spcBef>
                <a:spcPts val="0"/>
              </a:spcBef>
              <a:spcAft>
                <a:spcPts val="0"/>
              </a:spcAft>
              <a:buClr>
                <a:schemeClr val="lt1"/>
              </a:buClr>
              <a:buSzPts val="1400"/>
              <a:buChar char="■"/>
              <a:defRPr>
                <a:solidFill>
                  <a:schemeClr val="lt1"/>
                </a:solidFil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SECTION_HEADER_3">
    <p:bg>
      <p:bgPr>
        <a:blipFill>
          <a:blip r:embed="rId2">
            <a:alphaModFix/>
          </a:blip>
          <a:stretch>
            <a:fillRect/>
          </a:stretch>
        </a:blipFill>
      </p:bgPr>
    </p:bg>
    <p:spTree>
      <p:nvGrpSpPr>
        <p:cNvPr id="178" name="Shape 178"/>
        <p:cNvGrpSpPr/>
        <p:nvPr/>
      </p:nvGrpSpPr>
      <p:grpSpPr>
        <a:xfrm>
          <a:off x="0" y="0"/>
          <a:ext cx="0" cy="0"/>
          <a:chOff x="0" y="0"/>
          <a:chExt cx="0" cy="0"/>
        </a:xfrm>
      </p:grpSpPr>
      <p:sp>
        <p:nvSpPr>
          <p:cNvPr id="179" name="Google Shape;179;p41"/>
          <p:cNvSpPr txBox="1"/>
          <p:nvPr>
            <p:ph type="title"/>
          </p:nvPr>
        </p:nvSpPr>
        <p:spPr>
          <a:xfrm>
            <a:off x="3762670" y="3177750"/>
            <a:ext cx="3068700" cy="598800"/>
          </a:xfrm>
          <a:prstGeom prst="rect">
            <a:avLst/>
          </a:prstGeom>
        </p:spPr>
        <p:txBody>
          <a:bodyPr anchorCtr="0" anchor="b" bIns="91425" lIns="91425" spcFirstLastPara="1" rIns="91425" wrap="square" tIns="91425">
            <a:norm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80" name="Google Shape;180;p41"/>
          <p:cNvSpPr txBox="1"/>
          <p:nvPr>
            <p:ph hasCustomPrompt="1" idx="2" type="title"/>
          </p:nvPr>
        </p:nvSpPr>
        <p:spPr>
          <a:xfrm>
            <a:off x="1048270" y="3287500"/>
            <a:ext cx="2412900" cy="931500"/>
          </a:xfrm>
          <a:prstGeom prst="rect">
            <a:avLst/>
          </a:prstGeom>
          <a:effectLst>
            <a:outerShdw blurRad="114300" rotWithShape="0" algn="bl" dir="6360000" dist="28575">
              <a:schemeClr val="accent1">
                <a:alpha val="50000"/>
              </a:schemeClr>
            </a:outerShdw>
          </a:effectLst>
        </p:spPr>
        <p:txBody>
          <a:bodyPr anchorCtr="0" anchor="ctr" bIns="91425" lIns="91425" spcFirstLastPara="1" rIns="91425" wrap="square" tIns="91425">
            <a:normAutofit/>
          </a:bodyPr>
          <a:lstStyle>
            <a:lvl1pPr lvl="0" rtl="0" algn="r">
              <a:spcBef>
                <a:spcPts val="0"/>
              </a:spcBef>
              <a:spcAft>
                <a:spcPts val="0"/>
              </a:spcAft>
              <a:buClr>
                <a:schemeClr val="lt1"/>
              </a:buClr>
              <a:buSzPts val="6000"/>
              <a:buNone/>
              <a:defRPr sz="6000">
                <a:solidFill>
                  <a:schemeClr val="lt1"/>
                </a:solidFill>
              </a:defRPr>
            </a:lvl1pPr>
            <a:lvl2pPr lvl="1" rtl="0" algn="ctr">
              <a:spcBef>
                <a:spcPts val="0"/>
              </a:spcBef>
              <a:spcAft>
                <a:spcPts val="0"/>
              </a:spcAft>
              <a:buClr>
                <a:schemeClr val="lt1"/>
              </a:buClr>
              <a:buSzPts val="7200"/>
              <a:buNone/>
              <a:defRPr sz="7200">
                <a:solidFill>
                  <a:schemeClr val="lt1"/>
                </a:solidFill>
              </a:defRPr>
            </a:lvl2pPr>
            <a:lvl3pPr lvl="2" rtl="0" algn="ctr">
              <a:spcBef>
                <a:spcPts val="0"/>
              </a:spcBef>
              <a:spcAft>
                <a:spcPts val="0"/>
              </a:spcAft>
              <a:buClr>
                <a:schemeClr val="lt1"/>
              </a:buClr>
              <a:buSzPts val="7200"/>
              <a:buNone/>
              <a:defRPr sz="7200">
                <a:solidFill>
                  <a:schemeClr val="lt1"/>
                </a:solidFill>
              </a:defRPr>
            </a:lvl3pPr>
            <a:lvl4pPr lvl="3" rtl="0" algn="ctr">
              <a:spcBef>
                <a:spcPts val="0"/>
              </a:spcBef>
              <a:spcAft>
                <a:spcPts val="0"/>
              </a:spcAft>
              <a:buClr>
                <a:schemeClr val="lt1"/>
              </a:buClr>
              <a:buSzPts val="7200"/>
              <a:buNone/>
              <a:defRPr sz="7200">
                <a:solidFill>
                  <a:schemeClr val="lt1"/>
                </a:solidFill>
              </a:defRPr>
            </a:lvl4pPr>
            <a:lvl5pPr lvl="4" rtl="0" algn="ctr">
              <a:spcBef>
                <a:spcPts val="0"/>
              </a:spcBef>
              <a:spcAft>
                <a:spcPts val="0"/>
              </a:spcAft>
              <a:buClr>
                <a:schemeClr val="lt1"/>
              </a:buClr>
              <a:buSzPts val="7200"/>
              <a:buNone/>
              <a:defRPr sz="7200">
                <a:solidFill>
                  <a:schemeClr val="lt1"/>
                </a:solidFill>
              </a:defRPr>
            </a:lvl5pPr>
            <a:lvl6pPr lvl="5" rtl="0" algn="ctr">
              <a:spcBef>
                <a:spcPts val="0"/>
              </a:spcBef>
              <a:spcAft>
                <a:spcPts val="0"/>
              </a:spcAft>
              <a:buClr>
                <a:schemeClr val="lt1"/>
              </a:buClr>
              <a:buSzPts val="7200"/>
              <a:buNone/>
              <a:defRPr sz="7200">
                <a:solidFill>
                  <a:schemeClr val="lt1"/>
                </a:solidFill>
              </a:defRPr>
            </a:lvl6pPr>
            <a:lvl7pPr lvl="6" rtl="0" algn="ctr">
              <a:spcBef>
                <a:spcPts val="0"/>
              </a:spcBef>
              <a:spcAft>
                <a:spcPts val="0"/>
              </a:spcAft>
              <a:buClr>
                <a:schemeClr val="lt1"/>
              </a:buClr>
              <a:buSzPts val="7200"/>
              <a:buNone/>
              <a:defRPr sz="7200">
                <a:solidFill>
                  <a:schemeClr val="lt1"/>
                </a:solidFill>
              </a:defRPr>
            </a:lvl7pPr>
            <a:lvl8pPr lvl="7" rtl="0" algn="ctr">
              <a:spcBef>
                <a:spcPts val="0"/>
              </a:spcBef>
              <a:spcAft>
                <a:spcPts val="0"/>
              </a:spcAft>
              <a:buClr>
                <a:schemeClr val="lt1"/>
              </a:buClr>
              <a:buSzPts val="7200"/>
              <a:buNone/>
              <a:defRPr sz="7200">
                <a:solidFill>
                  <a:schemeClr val="lt1"/>
                </a:solidFill>
              </a:defRPr>
            </a:lvl8pPr>
            <a:lvl9pPr lvl="8" rtl="0" algn="ctr">
              <a:spcBef>
                <a:spcPts val="0"/>
              </a:spcBef>
              <a:spcAft>
                <a:spcPts val="0"/>
              </a:spcAft>
              <a:buClr>
                <a:schemeClr val="lt1"/>
              </a:buClr>
              <a:buSzPts val="7200"/>
              <a:buNone/>
              <a:defRPr sz="7200">
                <a:solidFill>
                  <a:schemeClr val="lt1"/>
                </a:solidFill>
              </a:defRPr>
            </a:lvl9pPr>
          </a:lstStyle>
          <a:p>
            <a:r>
              <a:t>xx%</a:t>
            </a:r>
          </a:p>
        </p:txBody>
      </p:sp>
      <p:sp>
        <p:nvSpPr>
          <p:cNvPr id="181" name="Google Shape;181;p41"/>
          <p:cNvSpPr txBox="1"/>
          <p:nvPr>
            <p:ph idx="1" type="subTitle"/>
          </p:nvPr>
        </p:nvSpPr>
        <p:spPr>
          <a:xfrm>
            <a:off x="3762670" y="3720650"/>
            <a:ext cx="3068700" cy="4647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chemeClr val="accent1"/>
              </a:buClr>
              <a:buSzPts val="1400"/>
              <a:buNone/>
              <a:defRPr sz="1400">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hree Columns  1">
  <p:cSld name="SECTION_TITLE_AND_DESCRIPTION_1_1_5">
    <p:bg>
      <p:bgPr>
        <a:blipFill>
          <a:blip r:embed="rId2">
            <a:alphaModFix/>
          </a:blip>
          <a:stretch>
            <a:fillRect/>
          </a:stretch>
        </a:blipFill>
      </p:bgPr>
    </p:bg>
    <p:spTree>
      <p:nvGrpSpPr>
        <p:cNvPr id="182" name="Shape 182"/>
        <p:cNvGrpSpPr/>
        <p:nvPr/>
      </p:nvGrpSpPr>
      <p:grpSpPr>
        <a:xfrm>
          <a:off x="0" y="0"/>
          <a:ext cx="0" cy="0"/>
          <a:chOff x="0" y="0"/>
          <a:chExt cx="0" cy="0"/>
        </a:xfrm>
      </p:grpSpPr>
      <p:sp>
        <p:nvSpPr>
          <p:cNvPr id="183" name="Google Shape;183;p42"/>
          <p:cNvSpPr txBox="1"/>
          <p:nvPr>
            <p:ph type="title"/>
          </p:nvPr>
        </p:nvSpPr>
        <p:spPr>
          <a:xfrm>
            <a:off x="3538497" y="2767975"/>
            <a:ext cx="2067000" cy="548400"/>
          </a:xfrm>
          <a:prstGeom prst="rect">
            <a:avLst/>
          </a:prstGeom>
        </p:spPr>
        <p:txBody>
          <a:bodyPr anchorCtr="0" anchor="b" bIns="91425" lIns="91425" spcFirstLastPara="1" rIns="91425" wrap="square" tIns="91425">
            <a:norm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84" name="Google Shape;184;p42"/>
          <p:cNvSpPr txBox="1"/>
          <p:nvPr>
            <p:ph idx="1" type="subTitle"/>
          </p:nvPr>
        </p:nvSpPr>
        <p:spPr>
          <a:xfrm>
            <a:off x="3538497" y="3452875"/>
            <a:ext cx="2067000" cy="12351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85" name="Google Shape;185;p42"/>
          <p:cNvSpPr txBox="1"/>
          <p:nvPr>
            <p:ph idx="2" type="title"/>
          </p:nvPr>
        </p:nvSpPr>
        <p:spPr>
          <a:xfrm>
            <a:off x="6028553" y="2767975"/>
            <a:ext cx="2067000" cy="548400"/>
          </a:xfrm>
          <a:prstGeom prst="rect">
            <a:avLst/>
          </a:prstGeom>
        </p:spPr>
        <p:txBody>
          <a:bodyPr anchorCtr="0" anchor="b" bIns="91425" lIns="91425" spcFirstLastPara="1" rIns="91425" wrap="square" tIns="91425">
            <a:norm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86" name="Google Shape;186;p42"/>
          <p:cNvSpPr txBox="1"/>
          <p:nvPr>
            <p:ph idx="3" type="subTitle"/>
          </p:nvPr>
        </p:nvSpPr>
        <p:spPr>
          <a:xfrm>
            <a:off x="6028553" y="3452875"/>
            <a:ext cx="2067000" cy="12351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87" name="Google Shape;187;p42"/>
          <p:cNvSpPr txBox="1"/>
          <p:nvPr>
            <p:ph idx="4" type="title"/>
          </p:nvPr>
        </p:nvSpPr>
        <p:spPr>
          <a:xfrm>
            <a:off x="938500" y="445025"/>
            <a:ext cx="4629300" cy="9414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88" name="Google Shape;188;p42"/>
          <p:cNvSpPr txBox="1"/>
          <p:nvPr>
            <p:ph idx="5" type="title"/>
          </p:nvPr>
        </p:nvSpPr>
        <p:spPr>
          <a:xfrm>
            <a:off x="1048447" y="2767975"/>
            <a:ext cx="2067000" cy="548400"/>
          </a:xfrm>
          <a:prstGeom prst="rect">
            <a:avLst/>
          </a:prstGeom>
        </p:spPr>
        <p:txBody>
          <a:bodyPr anchorCtr="0" anchor="b" bIns="91425" lIns="91425" spcFirstLastPara="1" rIns="91425" wrap="square" tIns="91425">
            <a:norm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89" name="Google Shape;189;p42"/>
          <p:cNvSpPr txBox="1"/>
          <p:nvPr>
            <p:ph idx="6" type="subTitle"/>
          </p:nvPr>
        </p:nvSpPr>
        <p:spPr>
          <a:xfrm>
            <a:off x="1048447" y="3452875"/>
            <a:ext cx="2067000" cy="12351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2">
  <p:cSld name="ONE_COLUMN_TEXT_2">
    <p:bg>
      <p:bgPr>
        <a:blipFill>
          <a:blip r:embed="rId2">
            <a:alphaModFix/>
          </a:blip>
          <a:stretch>
            <a:fillRect/>
          </a:stretch>
        </a:blipFill>
      </p:bgPr>
    </p:bg>
    <p:spTree>
      <p:nvGrpSpPr>
        <p:cNvPr id="190" name="Shape 190"/>
        <p:cNvGrpSpPr/>
        <p:nvPr/>
      </p:nvGrpSpPr>
      <p:grpSpPr>
        <a:xfrm>
          <a:off x="0" y="0"/>
          <a:ext cx="0" cy="0"/>
          <a:chOff x="0" y="0"/>
          <a:chExt cx="0" cy="0"/>
        </a:xfrm>
      </p:grpSpPr>
      <p:sp>
        <p:nvSpPr>
          <p:cNvPr id="191" name="Google Shape;191;p43"/>
          <p:cNvSpPr txBox="1"/>
          <p:nvPr>
            <p:ph type="title"/>
          </p:nvPr>
        </p:nvSpPr>
        <p:spPr>
          <a:xfrm>
            <a:off x="5337175" y="1297125"/>
            <a:ext cx="2837400" cy="1252500"/>
          </a:xfrm>
          <a:prstGeom prst="rect">
            <a:avLst/>
          </a:prstGeom>
        </p:spPr>
        <p:txBody>
          <a:bodyPr anchorCtr="0" anchor="b" bIns="91425" lIns="91425" spcFirstLastPara="1" rIns="91425" wrap="square" tIns="91425">
            <a:norm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92" name="Google Shape;192;p43"/>
          <p:cNvSpPr txBox="1"/>
          <p:nvPr>
            <p:ph idx="1" type="body"/>
          </p:nvPr>
        </p:nvSpPr>
        <p:spPr>
          <a:xfrm>
            <a:off x="5337175" y="2593875"/>
            <a:ext cx="2837400" cy="1252500"/>
          </a:xfrm>
          <a:prstGeom prst="rect">
            <a:avLst/>
          </a:prstGeom>
        </p:spPr>
        <p:txBody>
          <a:bodyPr anchorCtr="0" anchor="t" bIns="91425" lIns="91425" spcFirstLastPara="1" rIns="91425" wrap="square" tIns="91425">
            <a:normAutofit/>
          </a:bodyPr>
          <a:lstStyle>
            <a:lvl1pPr indent="-330200" lvl="0" marL="457200" rtl="0">
              <a:spcBef>
                <a:spcPts val="0"/>
              </a:spcBef>
              <a:spcAft>
                <a:spcPts val="0"/>
              </a:spcAft>
              <a:buClr>
                <a:schemeClr val="lt1"/>
              </a:buClr>
              <a:buSzPts val="1600"/>
              <a:buChar char="●"/>
              <a:defRPr sz="1600">
                <a:solidFill>
                  <a:schemeClr val="lt1"/>
                </a:solidFill>
              </a:defRPr>
            </a:lvl1pPr>
            <a:lvl2pPr indent="-330200" lvl="1" marL="914400" rtl="0">
              <a:spcBef>
                <a:spcPts val="0"/>
              </a:spcBef>
              <a:spcAft>
                <a:spcPts val="0"/>
              </a:spcAft>
              <a:buClr>
                <a:schemeClr val="lt1"/>
              </a:buClr>
              <a:buSzPts val="1600"/>
              <a:buChar char="○"/>
              <a:defRPr sz="1600">
                <a:solidFill>
                  <a:schemeClr val="lt1"/>
                </a:solidFill>
              </a:defRPr>
            </a:lvl2pPr>
            <a:lvl3pPr indent="-330200" lvl="2" marL="1371600" rtl="0">
              <a:spcBef>
                <a:spcPts val="0"/>
              </a:spcBef>
              <a:spcAft>
                <a:spcPts val="0"/>
              </a:spcAft>
              <a:buClr>
                <a:schemeClr val="lt1"/>
              </a:buClr>
              <a:buSzPts val="1600"/>
              <a:buChar char="■"/>
              <a:defRPr sz="1600">
                <a:solidFill>
                  <a:schemeClr val="lt1"/>
                </a:solidFill>
              </a:defRPr>
            </a:lvl3pPr>
            <a:lvl4pPr indent="-330200" lvl="3" marL="1828800" rtl="0">
              <a:spcBef>
                <a:spcPts val="0"/>
              </a:spcBef>
              <a:spcAft>
                <a:spcPts val="0"/>
              </a:spcAft>
              <a:buClr>
                <a:schemeClr val="lt1"/>
              </a:buClr>
              <a:buSzPts val="1600"/>
              <a:buChar char="●"/>
              <a:defRPr sz="1600">
                <a:solidFill>
                  <a:schemeClr val="lt1"/>
                </a:solidFill>
              </a:defRPr>
            </a:lvl4pPr>
            <a:lvl5pPr indent="-330200" lvl="4" marL="2286000" rtl="0">
              <a:spcBef>
                <a:spcPts val="0"/>
              </a:spcBef>
              <a:spcAft>
                <a:spcPts val="0"/>
              </a:spcAft>
              <a:buClr>
                <a:schemeClr val="lt1"/>
              </a:buClr>
              <a:buSzPts val="1600"/>
              <a:buChar char="○"/>
              <a:defRPr sz="1600">
                <a:solidFill>
                  <a:schemeClr val="lt1"/>
                </a:solidFill>
              </a:defRPr>
            </a:lvl5pPr>
            <a:lvl6pPr indent="-330200" lvl="5" marL="2743200" rtl="0">
              <a:spcBef>
                <a:spcPts val="0"/>
              </a:spcBef>
              <a:spcAft>
                <a:spcPts val="0"/>
              </a:spcAft>
              <a:buClr>
                <a:schemeClr val="lt1"/>
              </a:buClr>
              <a:buSzPts val="1600"/>
              <a:buChar char="■"/>
              <a:defRPr sz="1600">
                <a:solidFill>
                  <a:schemeClr val="lt1"/>
                </a:solidFill>
              </a:defRPr>
            </a:lvl6pPr>
            <a:lvl7pPr indent="-330200" lvl="6" marL="3200400" rtl="0">
              <a:spcBef>
                <a:spcPts val="0"/>
              </a:spcBef>
              <a:spcAft>
                <a:spcPts val="0"/>
              </a:spcAft>
              <a:buClr>
                <a:schemeClr val="lt1"/>
              </a:buClr>
              <a:buSzPts val="1600"/>
              <a:buChar char="●"/>
              <a:defRPr sz="1600">
                <a:solidFill>
                  <a:schemeClr val="lt1"/>
                </a:solidFill>
              </a:defRPr>
            </a:lvl7pPr>
            <a:lvl8pPr indent="-330200" lvl="7" marL="3657600" rtl="0">
              <a:spcBef>
                <a:spcPts val="0"/>
              </a:spcBef>
              <a:spcAft>
                <a:spcPts val="0"/>
              </a:spcAft>
              <a:buClr>
                <a:schemeClr val="lt1"/>
              </a:buClr>
              <a:buSzPts val="1600"/>
              <a:buChar char="○"/>
              <a:defRPr sz="1600">
                <a:solidFill>
                  <a:schemeClr val="lt1"/>
                </a:solidFill>
              </a:defRPr>
            </a:lvl8pPr>
            <a:lvl9pPr indent="-330200" lvl="8" marL="4114800" rtl="0">
              <a:spcBef>
                <a:spcPts val="0"/>
              </a:spcBef>
              <a:spcAft>
                <a:spcPts val="0"/>
              </a:spcAft>
              <a:buClr>
                <a:schemeClr val="lt1"/>
              </a:buClr>
              <a:buSzPts val="1600"/>
              <a:buChar char="■"/>
              <a:defRPr sz="1600">
                <a:solidFill>
                  <a:schemeClr val="lt1"/>
                </a:solidFill>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2">
  <p:cSld name="CAPTION_ONLY_5">
    <p:bg>
      <p:bgPr>
        <a:blipFill>
          <a:blip r:embed="rId2">
            <a:alphaModFix/>
          </a:blip>
          <a:stretch>
            <a:fillRect/>
          </a:stretch>
        </a:blipFill>
      </p:bgPr>
    </p:bg>
    <p:spTree>
      <p:nvGrpSpPr>
        <p:cNvPr id="193" name="Shape 193"/>
        <p:cNvGrpSpPr/>
        <p:nvPr/>
      </p:nvGrpSpPr>
      <p:grpSpPr>
        <a:xfrm>
          <a:off x="0" y="0"/>
          <a:ext cx="0" cy="0"/>
          <a:chOff x="0" y="0"/>
          <a:chExt cx="0" cy="0"/>
        </a:xfrm>
      </p:grpSpPr>
      <p:sp>
        <p:nvSpPr>
          <p:cNvPr id="194" name="Google Shape;194;p44"/>
          <p:cNvSpPr txBox="1"/>
          <p:nvPr>
            <p:ph type="title"/>
          </p:nvPr>
        </p:nvSpPr>
        <p:spPr>
          <a:xfrm>
            <a:off x="938500" y="445025"/>
            <a:ext cx="5735700" cy="9414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2 1">
  <p:cSld name="CAPTION_ONLY_1_1_1_4">
    <p:bg>
      <p:bgPr>
        <a:blipFill>
          <a:blip r:embed="rId2">
            <a:alphaModFix/>
          </a:blip>
          <a:stretch>
            <a:fillRect/>
          </a:stretch>
        </a:blipFill>
      </p:bgPr>
    </p:bg>
    <p:spTree>
      <p:nvGrpSpPr>
        <p:cNvPr id="195" name="Shape 195"/>
        <p:cNvGrpSpPr/>
        <p:nvPr/>
      </p:nvGrpSpPr>
      <p:grpSpPr>
        <a:xfrm>
          <a:off x="0" y="0"/>
          <a:ext cx="0" cy="0"/>
          <a:chOff x="0" y="0"/>
          <a:chExt cx="0" cy="0"/>
        </a:xfrm>
      </p:grpSpPr>
      <p:sp>
        <p:nvSpPr>
          <p:cNvPr id="196" name="Google Shape;196;p45"/>
          <p:cNvSpPr txBox="1"/>
          <p:nvPr>
            <p:ph type="title"/>
          </p:nvPr>
        </p:nvSpPr>
        <p:spPr>
          <a:xfrm>
            <a:off x="938500" y="445025"/>
            <a:ext cx="4702200" cy="9414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2">
    <p:bg>
      <p:bgPr>
        <a:blipFill>
          <a:blip r:embed="rId2">
            <a:alphaModFix/>
          </a:blip>
          <a:stretch>
            <a:fillRect/>
          </a:stretch>
        </a:blipFill>
      </p:bgPr>
    </p:bg>
    <p:spTree>
      <p:nvGrpSpPr>
        <p:cNvPr id="197" name="Shape 197"/>
        <p:cNvGrpSpPr/>
        <p:nvPr/>
      </p:nvGrpSpPr>
      <p:grpSpPr>
        <a:xfrm>
          <a:off x="0" y="0"/>
          <a:ext cx="0" cy="0"/>
          <a:chOff x="0" y="0"/>
          <a:chExt cx="0" cy="0"/>
        </a:xfrm>
      </p:grpSpPr>
      <p:sp>
        <p:nvSpPr>
          <p:cNvPr id="198" name="Google Shape;198;p46"/>
          <p:cNvSpPr txBox="1"/>
          <p:nvPr>
            <p:ph type="title"/>
          </p:nvPr>
        </p:nvSpPr>
        <p:spPr>
          <a:xfrm>
            <a:off x="938500" y="445025"/>
            <a:ext cx="4629300" cy="9414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2">
  <p:cSld name="SECTION_TITLE_AND_DESCRIPTION_3">
    <p:bg>
      <p:bgPr>
        <a:blipFill>
          <a:blip r:embed="rId2">
            <a:alphaModFix/>
          </a:blip>
          <a:stretch>
            <a:fillRect/>
          </a:stretch>
        </a:blipFill>
      </p:bgPr>
    </p:bg>
    <p:spTree>
      <p:nvGrpSpPr>
        <p:cNvPr id="199" name="Shape 199"/>
        <p:cNvGrpSpPr/>
        <p:nvPr/>
      </p:nvGrpSpPr>
      <p:grpSpPr>
        <a:xfrm>
          <a:off x="0" y="0"/>
          <a:ext cx="0" cy="0"/>
          <a:chOff x="0" y="0"/>
          <a:chExt cx="0" cy="0"/>
        </a:xfrm>
      </p:grpSpPr>
      <p:sp>
        <p:nvSpPr>
          <p:cNvPr id="200" name="Google Shape;200;p47"/>
          <p:cNvSpPr txBox="1"/>
          <p:nvPr>
            <p:ph idx="1" type="subTitle"/>
          </p:nvPr>
        </p:nvSpPr>
        <p:spPr>
          <a:xfrm>
            <a:off x="938500" y="1769575"/>
            <a:ext cx="2871600" cy="12351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chemeClr val="lt2"/>
              </a:buClr>
              <a:buSzPts val="1600"/>
              <a:buNone/>
              <a:defRPr sz="1600">
                <a:solidFill>
                  <a:schemeClr val="lt2"/>
                </a:solidFill>
              </a:defRPr>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201" name="Google Shape;201;p47"/>
          <p:cNvSpPr txBox="1"/>
          <p:nvPr>
            <p:ph idx="2" type="body"/>
          </p:nvPr>
        </p:nvSpPr>
        <p:spPr>
          <a:xfrm>
            <a:off x="4703375" y="909600"/>
            <a:ext cx="3468900" cy="33243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0"/>
              </a:spcBef>
              <a:spcAft>
                <a:spcPts val="0"/>
              </a:spcAft>
              <a:buClr>
                <a:schemeClr val="lt1"/>
              </a:buClr>
              <a:buSzPts val="1400"/>
              <a:buChar char="○"/>
              <a:defRPr>
                <a:solidFill>
                  <a:schemeClr val="lt1"/>
                </a:solidFill>
              </a:defRPr>
            </a:lvl2pPr>
            <a:lvl3pPr indent="-317500" lvl="2" marL="1371600" rtl="0">
              <a:spcBef>
                <a:spcPts val="0"/>
              </a:spcBef>
              <a:spcAft>
                <a:spcPts val="0"/>
              </a:spcAft>
              <a:buClr>
                <a:schemeClr val="lt1"/>
              </a:buClr>
              <a:buSzPts val="1400"/>
              <a:buChar char="■"/>
              <a:defRPr>
                <a:solidFill>
                  <a:schemeClr val="lt1"/>
                </a:solidFill>
              </a:defRPr>
            </a:lvl3pPr>
            <a:lvl4pPr indent="-317500" lvl="3" marL="1828800" rtl="0">
              <a:spcBef>
                <a:spcPts val="0"/>
              </a:spcBef>
              <a:spcAft>
                <a:spcPts val="0"/>
              </a:spcAft>
              <a:buClr>
                <a:schemeClr val="lt1"/>
              </a:buClr>
              <a:buSzPts val="1400"/>
              <a:buChar char="●"/>
              <a:defRPr>
                <a:solidFill>
                  <a:schemeClr val="lt1"/>
                </a:solidFill>
              </a:defRPr>
            </a:lvl4pPr>
            <a:lvl5pPr indent="-317500" lvl="4" marL="2286000" rtl="0">
              <a:spcBef>
                <a:spcPts val="0"/>
              </a:spcBef>
              <a:spcAft>
                <a:spcPts val="0"/>
              </a:spcAft>
              <a:buClr>
                <a:schemeClr val="lt1"/>
              </a:buClr>
              <a:buSzPts val="1400"/>
              <a:buChar char="○"/>
              <a:defRPr>
                <a:solidFill>
                  <a:schemeClr val="lt1"/>
                </a:solidFill>
              </a:defRPr>
            </a:lvl5pPr>
            <a:lvl6pPr indent="-317500" lvl="5" marL="2743200" rtl="0">
              <a:spcBef>
                <a:spcPts val="0"/>
              </a:spcBef>
              <a:spcAft>
                <a:spcPts val="0"/>
              </a:spcAft>
              <a:buClr>
                <a:schemeClr val="lt1"/>
              </a:buClr>
              <a:buSzPts val="1400"/>
              <a:buChar char="■"/>
              <a:defRPr>
                <a:solidFill>
                  <a:schemeClr val="lt1"/>
                </a:solidFill>
              </a:defRPr>
            </a:lvl6pPr>
            <a:lvl7pPr indent="-317500" lvl="6" marL="3200400" rtl="0">
              <a:spcBef>
                <a:spcPts val="0"/>
              </a:spcBef>
              <a:spcAft>
                <a:spcPts val="0"/>
              </a:spcAft>
              <a:buClr>
                <a:schemeClr val="lt1"/>
              </a:buClr>
              <a:buSzPts val="1400"/>
              <a:buChar char="●"/>
              <a:defRPr>
                <a:solidFill>
                  <a:schemeClr val="lt1"/>
                </a:solidFill>
              </a:defRPr>
            </a:lvl7pPr>
            <a:lvl8pPr indent="-317500" lvl="7" marL="3657600" rtl="0">
              <a:spcBef>
                <a:spcPts val="0"/>
              </a:spcBef>
              <a:spcAft>
                <a:spcPts val="0"/>
              </a:spcAft>
              <a:buClr>
                <a:schemeClr val="lt1"/>
              </a:buClr>
              <a:buSzPts val="1400"/>
              <a:buChar char="○"/>
              <a:defRPr>
                <a:solidFill>
                  <a:schemeClr val="lt1"/>
                </a:solidFill>
              </a:defRPr>
            </a:lvl8pPr>
            <a:lvl9pPr indent="-317500" lvl="8" marL="4114800" rtl="0">
              <a:spcBef>
                <a:spcPts val="0"/>
              </a:spcBef>
              <a:spcAft>
                <a:spcPts val="0"/>
              </a:spcAft>
              <a:buClr>
                <a:schemeClr val="lt1"/>
              </a:buClr>
              <a:buSzPts val="1400"/>
              <a:buChar char="■"/>
              <a:defRPr>
                <a:solidFill>
                  <a:schemeClr val="lt1"/>
                </a:solidFill>
              </a:defRPr>
            </a:lvl9pPr>
          </a:lstStyle>
          <a:p/>
        </p:txBody>
      </p:sp>
      <p:sp>
        <p:nvSpPr>
          <p:cNvPr id="202" name="Google Shape;202;p47"/>
          <p:cNvSpPr txBox="1"/>
          <p:nvPr>
            <p:ph type="title"/>
          </p:nvPr>
        </p:nvSpPr>
        <p:spPr>
          <a:xfrm>
            <a:off x="938500" y="445025"/>
            <a:ext cx="3223800" cy="9414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1 1">
  <p:cSld name="TITLE_ONLY_1_2">
    <p:bg>
      <p:bgPr>
        <a:blipFill>
          <a:blip r:embed="rId2">
            <a:alphaModFix/>
          </a:blip>
          <a:stretch>
            <a:fillRect/>
          </a:stretch>
        </a:blipFill>
      </p:bgPr>
    </p:bg>
    <p:spTree>
      <p:nvGrpSpPr>
        <p:cNvPr id="203" name="Shape 203"/>
        <p:cNvGrpSpPr/>
        <p:nvPr/>
      </p:nvGrpSpPr>
      <p:grpSpPr>
        <a:xfrm>
          <a:off x="0" y="0"/>
          <a:ext cx="0" cy="0"/>
          <a:chOff x="0" y="0"/>
          <a:chExt cx="0" cy="0"/>
        </a:xfrm>
      </p:grpSpPr>
      <p:sp>
        <p:nvSpPr>
          <p:cNvPr id="204" name="Google Shape;204;p48"/>
          <p:cNvSpPr txBox="1"/>
          <p:nvPr>
            <p:ph type="title"/>
          </p:nvPr>
        </p:nvSpPr>
        <p:spPr>
          <a:xfrm>
            <a:off x="938500" y="445025"/>
            <a:ext cx="4629300" cy="9414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205" name="Google Shape;205;p48"/>
          <p:cNvSpPr txBox="1"/>
          <p:nvPr>
            <p:ph idx="1" type="subTitle"/>
          </p:nvPr>
        </p:nvSpPr>
        <p:spPr>
          <a:xfrm>
            <a:off x="938500" y="2435925"/>
            <a:ext cx="2556300" cy="20484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chemeClr val="lt1"/>
              </a:buClr>
              <a:buSzPts val="1800"/>
              <a:buNone/>
              <a:defRPr>
                <a:solidFill>
                  <a:schemeClr val="l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 Credits 1">
  <p:cSld name="SECTION_HEADER_1_2">
    <p:bg>
      <p:bgPr>
        <a:blipFill>
          <a:blip r:embed="rId2">
            <a:alphaModFix/>
          </a:blip>
          <a:stretch>
            <a:fillRect/>
          </a:stretch>
        </a:blipFill>
      </p:bgPr>
    </p:bg>
    <p:spTree>
      <p:nvGrpSpPr>
        <p:cNvPr id="206" name="Shape 206"/>
        <p:cNvGrpSpPr/>
        <p:nvPr/>
      </p:nvGrpSpPr>
      <p:grpSpPr>
        <a:xfrm>
          <a:off x="0" y="0"/>
          <a:ext cx="0" cy="0"/>
          <a:chOff x="0" y="0"/>
          <a:chExt cx="0" cy="0"/>
        </a:xfrm>
      </p:grpSpPr>
      <p:sp>
        <p:nvSpPr>
          <p:cNvPr id="207" name="Google Shape;207;p49"/>
          <p:cNvSpPr txBox="1"/>
          <p:nvPr>
            <p:ph type="title"/>
          </p:nvPr>
        </p:nvSpPr>
        <p:spPr>
          <a:xfrm>
            <a:off x="924870" y="760375"/>
            <a:ext cx="3068700" cy="598800"/>
          </a:xfrm>
          <a:prstGeom prst="rect">
            <a:avLst/>
          </a:prstGeom>
        </p:spPr>
        <p:txBody>
          <a:bodyPr anchorCtr="0" anchor="b" bIns="91425" lIns="91425" spcFirstLastPara="1" rIns="91425" wrap="square" tIns="91425">
            <a:norm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208" name="Google Shape;208;p49"/>
          <p:cNvSpPr txBox="1"/>
          <p:nvPr>
            <p:ph idx="1" type="subTitle"/>
          </p:nvPr>
        </p:nvSpPr>
        <p:spPr>
          <a:xfrm>
            <a:off x="924875" y="1684275"/>
            <a:ext cx="3305400" cy="10920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chemeClr val="accent1"/>
              </a:buClr>
              <a:buSzPts val="1400"/>
              <a:buNone/>
              <a:defRPr sz="1400">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p:txBody>
      </p:sp>
      <p:sp>
        <p:nvSpPr>
          <p:cNvPr id="209" name="Google Shape;209;p49"/>
          <p:cNvSpPr txBox="1"/>
          <p:nvPr/>
        </p:nvSpPr>
        <p:spPr>
          <a:xfrm>
            <a:off x="924875" y="3570000"/>
            <a:ext cx="3305400" cy="666900"/>
          </a:xfrm>
          <a:prstGeom prst="rect">
            <a:avLst/>
          </a:prstGeom>
          <a:noFill/>
          <a:ln>
            <a:noFill/>
          </a:ln>
        </p:spPr>
        <p:txBody>
          <a:bodyPr anchorCtr="0" anchor="t" bIns="91425" lIns="91425" spcFirstLastPara="1" rIns="91425" wrap="square" tIns="91425">
            <a:noAutofit/>
          </a:bodyPr>
          <a:lstStyle/>
          <a:p>
            <a:pPr indent="0" lvl="0" marL="0" rtl="0" algn="l">
              <a:spcBef>
                <a:spcPts val="300"/>
              </a:spcBef>
              <a:spcAft>
                <a:spcPts val="0"/>
              </a:spcAft>
              <a:buNone/>
            </a:pPr>
            <a:r>
              <a:rPr lang="en" sz="1000">
                <a:solidFill>
                  <a:schemeClr val="accent1"/>
                </a:solidFill>
                <a:latin typeface="Montserrat Medium"/>
                <a:ea typeface="Montserrat Medium"/>
                <a:cs typeface="Montserrat Medium"/>
                <a:sym typeface="Montserrat Medium"/>
              </a:rPr>
              <a:t>CREDITS: This presentation template was created by </a:t>
            </a:r>
            <a:r>
              <a:rPr lang="en" sz="1000">
                <a:solidFill>
                  <a:schemeClr val="accent1"/>
                </a:solidFill>
                <a:uFill>
                  <a:noFill/>
                </a:uFill>
                <a:latin typeface="Montserrat Medium"/>
                <a:ea typeface="Montserrat Medium"/>
                <a:cs typeface="Montserrat Medium"/>
                <a:sym typeface="Montserrat Medium"/>
                <a:hlinkClick r:id="rId3">
                  <a:extLst>
                    <a:ext uri="{A12FA001-AC4F-418D-AE19-62706E023703}">
                      <ahyp:hlinkClr val="tx"/>
                    </a:ext>
                  </a:extLst>
                </a:hlinkClick>
              </a:rPr>
              <a:t>Slidesgo</a:t>
            </a:r>
            <a:r>
              <a:rPr lang="en" sz="1000">
                <a:solidFill>
                  <a:schemeClr val="accent1"/>
                </a:solidFill>
                <a:latin typeface="Montserrat Medium"/>
                <a:ea typeface="Montserrat Medium"/>
                <a:cs typeface="Montserrat Medium"/>
                <a:sym typeface="Montserrat Medium"/>
              </a:rPr>
              <a:t>, including icons by </a:t>
            </a:r>
            <a:r>
              <a:rPr lang="en" sz="1000">
                <a:solidFill>
                  <a:schemeClr val="accent1"/>
                </a:solidFill>
                <a:uFill>
                  <a:noFill/>
                </a:uFill>
                <a:latin typeface="Montserrat Medium"/>
                <a:ea typeface="Montserrat Medium"/>
                <a:cs typeface="Montserrat Medium"/>
                <a:sym typeface="Montserrat Medium"/>
                <a:hlinkClick r:id="rId4">
                  <a:extLst>
                    <a:ext uri="{A12FA001-AC4F-418D-AE19-62706E023703}">
                      <ahyp:hlinkClr val="tx"/>
                    </a:ext>
                  </a:extLst>
                </a:hlinkClick>
              </a:rPr>
              <a:t>Flaticon</a:t>
            </a:r>
            <a:r>
              <a:rPr lang="en" sz="1000">
                <a:solidFill>
                  <a:schemeClr val="accent1"/>
                </a:solidFill>
                <a:latin typeface="Montserrat Medium"/>
                <a:ea typeface="Montserrat Medium"/>
                <a:cs typeface="Montserrat Medium"/>
                <a:sym typeface="Montserrat Medium"/>
              </a:rPr>
              <a:t>, and infographics &amp; images by </a:t>
            </a:r>
            <a:r>
              <a:rPr lang="en" sz="1000">
                <a:solidFill>
                  <a:schemeClr val="accent1"/>
                </a:solidFill>
                <a:uFill>
                  <a:noFill/>
                </a:uFill>
                <a:latin typeface="Montserrat Medium"/>
                <a:ea typeface="Montserrat Medium"/>
                <a:cs typeface="Montserrat Medium"/>
                <a:sym typeface="Montserrat Medium"/>
                <a:hlinkClick r:id="rId5">
                  <a:extLst>
                    <a:ext uri="{A12FA001-AC4F-418D-AE19-62706E023703}">
                      <ahyp:hlinkClr val="tx"/>
                    </a:ext>
                  </a:extLst>
                </a:hlinkClick>
              </a:rPr>
              <a:t>Freepik</a:t>
            </a:r>
            <a:r>
              <a:rPr lang="en" sz="1000">
                <a:solidFill>
                  <a:schemeClr val="accent1"/>
                </a:solidFill>
                <a:latin typeface="Montserrat Medium"/>
                <a:ea typeface="Montserrat Medium"/>
                <a:cs typeface="Montserrat Medium"/>
                <a:sym typeface="Montserrat Medium"/>
              </a:rPr>
              <a:t>. </a:t>
            </a:r>
            <a:endParaRPr sz="1000">
              <a:solidFill>
                <a:schemeClr val="accent1"/>
              </a:solidFill>
              <a:latin typeface="Montserrat Medium"/>
              <a:ea typeface="Montserrat Medium"/>
              <a:cs typeface="Montserrat Medium"/>
              <a:sym typeface="Montserrat Medium"/>
            </a:endParaRPr>
          </a:p>
          <a:p>
            <a:pPr indent="0" lvl="0" marL="0" rtl="0" algn="l">
              <a:spcBef>
                <a:spcPts val="300"/>
              </a:spcBef>
              <a:spcAft>
                <a:spcPts val="0"/>
              </a:spcAft>
              <a:buNone/>
            </a:pPr>
            <a:r>
              <a:t/>
            </a:r>
            <a:endParaRPr sz="1000">
              <a:solidFill>
                <a:schemeClr val="accent1"/>
              </a:solidFill>
              <a:latin typeface="Montserrat Medium"/>
              <a:ea typeface="Montserrat Medium"/>
              <a:cs typeface="Montserrat Medium"/>
              <a:sym typeface="Montserrat Medium"/>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p:cSld name="SECTION_HEADER_4">
    <p:bg>
      <p:bgPr>
        <a:blipFill>
          <a:blip r:embed="rId2">
            <a:alphaModFix/>
          </a:blip>
          <a:stretch>
            <a:fillRect/>
          </a:stretch>
        </a:blipFill>
      </p:bgPr>
    </p:bg>
    <p:spTree>
      <p:nvGrpSpPr>
        <p:cNvPr id="210" name="Shape 210"/>
        <p:cNvGrpSpPr/>
        <p:nvPr/>
      </p:nvGrpSpPr>
      <p:grpSpPr>
        <a:xfrm>
          <a:off x="0" y="0"/>
          <a:ext cx="0" cy="0"/>
          <a:chOff x="0" y="0"/>
          <a:chExt cx="0" cy="0"/>
        </a:xfrm>
      </p:grpSpPr>
      <p:sp>
        <p:nvSpPr>
          <p:cNvPr id="211" name="Google Shape;211;p50"/>
          <p:cNvSpPr txBox="1"/>
          <p:nvPr>
            <p:ph type="title"/>
          </p:nvPr>
        </p:nvSpPr>
        <p:spPr>
          <a:xfrm>
            <a:off x="3762670" y="3177750"/>
            <a:ext cx="3068700" cy="598800"/>
          </a:xfrm>
          <a:prstGeom prst="rect">
            <a:avLst/>
          </a:prstGeom>
        </p:spPr>
        <p:txBody>
          <a:bodyPr anchorCtr="0" anchor="b" bIns="91425" lIns="91425" spcFirstLastPara="1" rIns="91425" wrap="square" tIns="91425">
            <a:norm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212" name="Google Shape;212;p50"/>
          <p:cNvSpPr txBox="1"/>
          <p:nvPr>
            <p:ph hasCustomPrompt="1" idx="2" type="title"/>
          </p:nvPr>
        </p:nvSpPr>
        <p:spPr>
          <a:xfrm>
            <a:off x="1048270" y="3287500"/>
            <a:ext cx="2412900" cy="931500"/>
          </a:xfrm>
          <a:prstGeom prst="rect">
            <a:avLst/>
          </a:prstGeom>
          <a:effectLst>
            <a:outerShdw blurRad="114300" rotWithShape="0" algn="bl" dir="6360000" dist="28575">
              <a:schemeClr val="accent1">
                <a:alpha val="50000"/>
              </a:schemeClr>
            </a:outerShdw>
          </a:effectLst>
        </p:spPr>
        <p:txBody>
          <a:bodyPr anchorCtr="0" anchor="ctr" bIns="91425" lIns="91425" spcFirstLastPara="1" rIns="91425" wrap="square" tIns="91425">
            <a:normAutofit/>
          </a:bodyPr>
          <a:lstStyle>
            <a:lvl1pPr lvl="0" rtl="0" algn="r">
              <a:spcBef>
                <a:spcPts val="0"/>
              </a:spcBef>
              <a:spcAft>
                <a:spcPts val="0"/>
              </a:spcAft>
              <a:buClr>
                <a:schemeClr val="lt1"/>
              </a:buClr>
              <a:buSzPts val="6000"/>
              <a:buNone/>
              <a:defRPr sz="6000">
                <a:solidFill>
                  <a:schemeClr val="lt1"/>
                </a:solidFill>
              </a:defRPr>
            </a:lvl1pPr>
            <a:lvl2pPr lvl="1" rtl="0" algn="ctr">
              <a:spcBef>
                <a:spcPts val="0"/>
              </a:spcBef>
              <a:spcAft>
                <a:spcPts val="0"/>
              </a:spcAft>
              <a:buClr>
                <a:schemeClr val="lt1"/>
              </a:buClr>
              <a:buSzPts val="7200"/>
              <a:buNone/>
              <a:defRPr sz="7200">
                <a:solidFill>
                  <a:schemeClr val="lt1"/>
                </a:solidFill>
              </a:defRPr>
            </a:lvl2pPr>
            <a:lvl3pPr lvl="2" rtl="0" algn="ctr">
              <a:spcBef>
                <a:spcPts val="0"/>
              </a:spcBef>
              <a:spcAft>
                <a:spcPts val="0"/>
              </a:spcAft>
              <a:buClr>
                <a:schemeClr val="lt1"/>
              </a:buClr>
              <a:buSzPts val="7200"/>
              <a:buNone/>
              <a:defRPr sz="7200">
                <a:solidFill>
                  <a:schemeClr val="lt1"/>
                </a:solidFill>
              </a:defRPr>
            </a:lvl3pPr>
            <a:lvl4pPr lvl="3" rtl="0" algn="ctr">
              <a:spcBef>
                <a:spcPts val="0"/>
              </a:spcBef>
              <a:spcAft>
                <a:spcPts val="0"/>
              </a:spcAft>
              <a:buClr>
                <a:schemeClr val="lt1"/>
              </a:buClr>
              <a:buSzPts val="7200"/>
              <a:buNone/>
              <a:defRPr sz="7200">
                <a:solidFill>
                  <a:schemeClr val="lt1"/>
                </a:solidFill>
              </a:defRPr>
            </a:lvl4pPr>
            <a:lvl5pPr lvl="4" rtl="0" algn="ctr">
              <a:spcBef>
                <a:spcPts val="0"/>
              </a:spcBef>
              <a:spcAft>
                <a:spcPts val="0"/>
              </a:spcAft>
              <a:buClr>
                <a:schemeClr val="lt1"/>
              </a:buClr>
              <a:buSzPts val="7200"/>
              <a:buNone/>
              <a:defRPr sz="7200">
                <a:solidFill>
                  <a:schemeClr val="lt1"/>
                </a:solidFill>
              </a:defRPr>
            </a:lvl5pPr>
            <a:lvl6pPr lvl="5" rtl="0" algn="ctr">
              <a:spcBef>
                <a:spcPts val="0"/>
              </a:spcBef>
              <a:spcAft>
                <a:spcPts val="0"/>
              </a:spcAft>
              <a:buClr>
                <a:schemeClr val="lt1"/>
              </a:buClr>
              <a:buSzPts val="7200"/>
              <a:buNone/>
              <a:defRPr sz="7200">
                <a:solidFill>
                  <a:schemeClr val="lt1"/>
                </a:solidFill>
              </a:defRPr>
            </a:lvl6pPr>
            <a:lvl7pPr lvl="6" rtl="0" algn="ctr">
              <a:spcBef>
                <a:spcPts val="0"/>
              </a:spcBef>
              <a:spcAft>
                <a:spcPts val="0"/>
              </a:spcAft>
              <a:buClr>
                <a:schemeClr val="lt1"/>
              </a:buClr>
              <a:buSzPts val="7200"/>
              <a:buNone/>
              <a:defRPr sz="7200">
                <a:solidFill>
                  <a:schemeClr val="lt1"/>
                </a:solidFill>
              </a:defRPr>
            </a:lvl7pPr>
            <a:lvl8pPr lvl="7" rtl="0" algn="ctr">
              <a:spcBef>
                <a:spcPts val="0"/>
              </a:spcBef>
              <a:spcAft>
                <a:spcPts val="0"/>
              </a:spcAft>
              <a:buClr>
                <a:schemeClr val="lt1"/>
              </a:buClr>
              <a:buSzPts val="7200"/>
              <a:buNone/>
              <a:defRPr sz="7200">
                <a:solidFill>
                  <a:schemeClr val="lt1"/>
                </a:solidFill>
              </a:defRPr>
            </a:lvl8pPr>
            <a:lvl9pPr lvl="8" rtl="0" algn="ctr">
              <a:spcBef>
                <a:spcPts val="0"/>
              </a:spcBef>
              <a:spcAft>
                <a:spcPts val="0"/>
              </a:spcAft>
              <a:buClr>
                <a:schemeClr val="lt1"/>
              </a:buClr>
              <a:buSzPts val="7200"/>
              <a:buNone/>
              <a:defRPr sz="7200">
                <a:solidFill>
                  <a:schemeClr val="lt1"/>
                </a:solidFill>
              </a:defRPr>
            </a:lvl9pPr>
          </a:lstStyle>
          <a:p>
            <a:r>
              <a:t>xx%</a:t>
            </a:r>
          </a:p>
        </p:txBody>
      </p:sp>
      <p:sp>
        <p:nvSpPr>
          <p:cNvPr id="213" name="Google Shape;213;p50"/>
          <p:cNvSpPr txBox="1"/>
          <p:nvPr>
            <p:ph idx="1" type="subTitle"/>
          </p:nvPr>
        </p:nvSpPr>
        <p:spPr>
          <a:xfrm>
            <a:off x="3762670" y="3720650"/>
            <a:ext cx="3068700" cy="4647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chemeClr val="accent1"/>
              </a:buClr>
              <a:buSzPts val="1400"/>
              <a:buNone/>
              <a:defRPr sz="1400">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hree Columns  2">
  <p:cSld name="SECTION_TITLE_AND_DESCRIPTION_1_1_6">
    <p:bg>
      <p:bgPr>
        <a:blipFill>
          <a:blip r:embed="rId2">
            <a:alphaModFix/>
          </a:blip>
          <a:stretch>
            <a:fillRect/>
          </a:stretch>
        </a:blipFill>
      </p:bgPr>
    </p:bg>
    <p:spTree>
      <p:nvGrpSpPr>
        <p:cNvPr id="214" name="Shape 214"/>
        <p:cNvGrpSpPr/>
        <p:nvPr/>
      </p:nvGrpSpPr>
      <p:grpSpPr>
        <a:xfrm>
          <a:off x="0" y="0"/>
          <a:ext cx="0" cy="0"/>
          <a:chOff x="0" y="0"/>
          <a:chExt cx="0" cy="0"/>
        </a:xfrm>
      </p:grpSpPr>
      <p:sp>
        <p:nvSpPr>
          <p:cNvPr id="215" name="Google Shape;215;p51"/>
          <p:cNvSpPr txBox="1"/>
          <p:nvPr>
            <p:ph type="title"/>
          </p:nvPr>
        </p:nvSpPr>
        <p:spPr>
          <a:xfrm>
            <a:off x="3538497" y="2767975"/>
            <a:ext cx="2067000" cy="548400"/>
          </a:xfrm>
          <a:prstGeom prst="rect">
            <a:avLst/>
          </a:prstGeom>
        </p:spPr>
        <p:txBody>
          <a:bodyPr anchorCtr="0" anchor="b" bIns="91425" lIns="91425" spcFirstLastPara="1" rIns="91425" wrap="square" tIns="91425">
            <a:norm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216" name="Google Shape;216;p51"/>
          <p:cNvSpPr txBox="1"/>
          <p:nvPr>
            <p:ph idx="1" type="subTitle"/>
          </p:nvPr>
        </p:nvSpPr>
        <p:spPr>
          <a:xfrm>
            <a:off x="3538497" y="3452875"/>
            <a:ext cx="2067000" cy="12351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217" name="Google Shape;217;p51"/>
          <p:cNvSpPr txBox="1"/>
          <p:nvPr>
            <p:ph idx="2" type="title"/>
          </p:nvPr>
        </p:nvSpPr>
        <p:spPr>
          <a:xfrm>
            <a:off x="6028553" y="2767975"/>
            <a:ext cx="2067000" cy="548400"/>
          </a:xfrm>
          <a:prstGeom prst="rect">
            <a:avLst/>
          </a:prstGeom>
        </p:spPr>
        <p:txBody>
          <a:bodyPr anchorCtr="0" anchor="b" bIns="91425" lIns="91425" spcFirstLastPara="1" rIns="91425" wrap="square" tIns="91425">
            <a:norm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218" name="Google Shape;218;p51"/>
          <p:cNvSpPr txBox="1"/>
          <p:nvPr>
            <p:ph idx="3" type="subTitle"/>
          </p:nvPr>
        </p:nvSpPr>
        <p:spPr>
          <a:xfrm>
            <a:off x="6028553" y="3452875"/>
            <a:ext cx="2067000" cy="12351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219" name="Google Shape;219;p51"/>
          <p:cNvSpPr txBox="1"/>
          <p:nvPr>
            <p:ph idx="4" type="title"/>
          </p:nvPr>
        </p:nvSpPr>
        <p:spPr>
          <a:xfrm>
            <a:off x="938500" y="445025"/>
            <a:ext cx="4629300" cy="9414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220" name="Google Shape;220;p51"/>
          <p:cNvSpPr txBox="1"/>
          <p:nvPr>
            <p:ph idx="5" type="title"/>
          </p:nvPr>
        </p:nvSpPr>
        <p:spPr>
          <a:xfrm>
            <a:off x="1048447" y="2767975"/>
            <a:ext cx="2067000" cy="548400"/>
          </a:xfrm>
          <a:prstGeom prst="rect">
            <a:avLst/>
          </a:prstGeom>
        </p:spPr>
        <p:txBody>
          <a:bodyPr anchorCtr="0" anchor="b" bIns="91425" lIns="91425" spcFirstLastPara="1" rIns="91425" wrap="square" tIns="91425">
            <a:norm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221" name="Google Shape;221;p51"/>
          <p:cNvSpPr txBox="1"/>
          <p:nvPr>
            <p:ph idx="6" type="subTitle"/>
          </p:nvPr>
        </p:nvSpPr>
        <p:spPr>
          <a:xfrm>
            <a:off x="1048447" y="3452875"/>
            <a:ext cx="2067000" cy="12351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3">
  <p:cSld name="ONE_COLUMN_TEXT_3">
    <p:bg>
      <p:bgPr>
        <a:blipFill>
          <a:blip r:embed="rId2">
            <a:alphaModFix/>
          </a:blip>
          <a:stretch>
            <a:fillRect/>
          </a:stretch>
        </a:blipFill>
      </p:bgPr>
    </p:bg>
    <p:spTree>
      <p:nvGrpSpPr>
        <p:cNvPr id="222" name="Shape 222"/>
        <p:cNvGrpSpPr/>
        <p:nvPr/>
      </p:nvGrpSpPr>
      <p:grpSpPr>
        <a:xfrm>
          <a:off x="0" y="0"/>
          <a:ext cx="0" cy="0"/>
          <a:chOff x="0" y="0"/>
          <a:chExt cx="0" cy="0"/>
        </a:xfrm>
      </p:grpSpPr>
      <p:sp>
        <p:nvSpPr>
          <p:cNvPr id="223" name="Google Shape;223;p52"/>
          <p:cNvSpPr txBox="1"/>
          <p:nvPr>
            <p:ph type="title"/>
          </p:nvPr>
        </p:nvSpPr>
        <p:spPr>
          <a:xfrm>
            <a:off x="5337175" y="1297125"/>
            <a:ext cx="2837400" cy="1252500"/>
          </a:xfrm>
          <a:prstGeom prst="rect">
            <a:avLst/>
          </a:prstGeom>
        </p:spPr>
        <p:txBody>
          <a:bodyPr anchorCtr="0" anchor="b" bIns="91425" lIns="91425" spcFirstLastPara="1" rIns="91425" wrap="square" tIns="91425">
            <a:norm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224" name="Google Shape;224;p52"/>
          <p:cNvSpPr txBox="1"/>
          <p:nvPr>
            <p:ph idx="1" type="body"/>
          </p:nvPr>
        </p:nvSpPr>
        <p:spPr>
          <a:xfrm>
            <a:off x="5337175" y="2593875"/>
            <a:ext cx="2837400" cy="1252500"/>
          </a:xfrm>
          <a:prstGeom prst="rect">
            <a:avLst/>
          </a:prstGeom>
        </p:spPr>
        <p:txBody>
          <a:bodyPr anchorCtr="0" anchor="t" bIns="91425" lIns="91425" spcFirstLastPara="1" rIns="91425" wrap="square" tIns="91425">
            <a:normAutofit/>
          </a:bodyPr>
          <a:lstStyle>
            <a:lvl1pPr indent="-330200" lvl="0" marL="457200" rtl="0">
              <a:spcBef>
                <a:spcPts val="0"/>
              </a:spcBef>
              <a:spcAft>
                <a:spcPts val="0"/>
              </a:spcAft>
              <a:buClr>
                <a:schemeClr val="lt1"/>
              </a:buClr>
              <a:buSzPts val="1600"/>
              <a:buChar char="●"/>
              <a:defRPr sz="1600">
                <a:solidFill>
                  <a:schemeClr val="lt1"/>
                </a:solidFill>
              </a:defRPr>
            </a:lvl1pPr>
            <a:lvl2pPr indent="-330200" lvl="1" marL="914400" rtl="0">
              <a:spcBef>
                <a:spcPts val="0"/>
              </a:spcBef>
              <a:spcAft>
                <a:spcPts val="0"/>
              </a:spcAft>
              <a:buClr>
                <a:schemeClr val="lt1"/>
              </a:buClr>
              <a:buSzPts val="1600"/>
              <a:buChar char="○"/>
              <a:defRPr sz="1600">
                <a:solidFill>
                  <a:schemeClr val="lt1"/>
                </a:solidFill>
              </a:defRPr>
            </a:lvl2pPr>
            <a:lvl3pPr indent="-330200" lvl="2" marL="1371600" rtl="0">
              <a:spcBef>
                <a:spcPts val="0"/>
              </a:spcBef>
              <a:spcAft>
                <a:spcPts val="0"/>
              </a:spcAft>
              <a:buClr>
                <a:schemeClr val="lt1"/>
              </a:buClr>
              <a:buSzPts val="1600"/>
              <a:buChar char="■"/>
              <a:defRPr sz="1600">
                <a:solidFill>
                  <a:schemeClr val="lt1"/>
                </a:solidFill>
              </a:defRPr>
            </a:lvl3pPr>
            <a:lvl4pPr indent="-330200" lvl="3" marL="1828800" rtl="0">
              <a:spcBef>
                <a:spcPts val="0"/>
              </a:spcBef>
              <a:spcAft>
                <a:spcPts val="0"/>
              </a:spcAft>
              <a:buClr>
                <a:schemeClr val="lt1"/>
              </a:buClr>
              <a:buSzPts val="1600"/>
              <a:buChar char="●"/>
              <a:defRPr sz="1600">
                <a:solidFill>
                  <a:schemeClr val="lt1"/>
                </a:solidFill>
              </a:defRPr>
            </a:lvl4pPr>
            <a:lvl5pPr indent="-330200" lvl="4" marL="2286000" rtl="0">
              <a:spcBef>
                <a:spcPts val="0"/>
              </a:spcBef>
              <a:spcAft>
                <a:spcPts val="0"/>
              </a:spcAft>
              <a:buClr>
                <a:schemeClr val="lt1"/>
              </a:buClr>
              <a:buSzPts val="1600"/>
              <a:buChar char="○"/>
              <a:defRPr sz="1600">
                <a:solidFill>
                  <a:schemeClr val="lt1"/>
                </a:solidFill>
              </a:defRPr>
            </a:lvl5pPr>
            <a:lvl6pPr indent="-330200" lvl="5" marL="2743200" rtl="0">
              <a:spcBef>
                <a:spcPts val="0"/>
              </a:spcBef>
              <a:spcAft>
                <a:spcPts val="0"/>
              </a:spcAft>
              <a:buClr>
                <a:schemeClr val="lt1"/>
              </a:buClr>
              <a:buSzPts val="1600"/>
              <a:buChar char="■"/>
              <a:defRPr sz="1600">
                <a:solidFill>
                  <a:schemeClr val="lt1"/>
                </a:solidFill>
              </a:defRPr>
            </a:lvl6pPr>
            <a:lvl7pPr indent="-330200" lvl="6" marL="3200400" rtl="0">
              <a:spcBef>
                <a:spcPts val="0"/>
              </a:spcBef>
              <a:spcAft>
                <a:spcPts val="0"/>
              </a:spcAft>
              <a:buClr>
                <a:schemeClr val="lt1"/>
              </a:buClr>
              <a:buSzPts val="1600"/>
              <a:buChar char="●"/>
              <a:defRPr sz="1600">
                <a:solidFill>
                  <a:schemeClr val="lt1"/>
                </a:solidFill>
              </a:defRPr>
            </a:lvl7pPr>
            <a:lvl8pPr indent="-330200" lvl="7" marL="3657600" rtl="0">
              <a:spcBef>
                <a:spcPts val="0"/>
              </a:spcBef>
              <a:spcAft>
                <a:spcPts val="0"/>
              </a:spcAft>
              <a:buClr>
                <a:schemeClr val="lt1"/>
              </a:buClr>
              <a:buSzPts val="1600"/>
              <a:buChar char="○"/>
              <a:defRPr sz="1600">
                <a:solidFill>
                  <a:schemeClr val="lt1"/>
                </a:solidFill>
              </a:defRPr>
            </a:lvl8pPr>
            <a:lvl9pPr indent="-330200" lvl="8" marL="4114800" rtl="0">
              <a:spcBef>
                <a:spcPts val="0"/>
              </a:spcBef>
              <a:spcAft>
                <a:spcPts val="0"/>
              </a:spcAft>
              <a:buClr>
                <a:schemeClr val="lt1"/>
              </a:buClr>
              <a:buSzPts val="1600"/>
              <a:buChar char="■"/>
              <a:defRPr sz="1600">
                <a:solidFill>
                  <a:schemeClr val="lt1"/>
                </a:solidFill>
              </a:defRPr>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3">
  <p:cSld name="CAPTION_ONLY_6">
    <p:bg>
      <p:bgPr>
        <a:blipFill>
          <a:blip r:embed="rId2">
            <a:alphaModFix/>
          </a:blip>
          <a:stretch>
            <a:fillRect/>
          </a:stretch>
        </a:blipFill>
      </p:bgPr>
    </p:bg>
    <p:spTree>
      <p:nvGrpSpPr>
        <p:cNvPr id="225" name="Shape 225"/>
        <p:cNvGrpSpPr/>
        <p:nvPr/>
      </p:nvGrpSpPr>
      <p:grpSpPr>
        <a:xfrm>
          <a:off x="0" y="0"/>
          <a:ext cx="0" cy="0"/>
          <a:chOff x="0" y="0"/>
          <a:chExt cx="0" cy="0"/>
        </a:xfrm>
      </p:grpSpPr>
      <p:sp>
        <p:nvSpPr>
          <p:cNvPr id="226" name="Google Shape;226;p53"/>
          <p:cNvSpPr txBox="1"/>
          <p:nvPr>
            <p:ph type="title"/>
          </p:nvPr>
        </p:nvSpPr>
        <p:spPr>
          <a:xfrm>
            <a:off x="938500" y="445025"/>
            <a:ext cx="5735700" cy="9414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2 2">
  <p:cSld name="CAPTION_ONLY_1_1_1_5">
    <p:bg>
      <p:bgPr>
        <a:blipFill>
          <a:blip r:embed="rId2">
            <a:alphaModFix/>
          </a:blip>
          <a:stretch>
            <a:fillRect/>
          </a:stretch>
        </a:blipFill>
      </p:bgPr>
    </p:bg>
    <p:spTree>
      <p:nvGrpSpPr>
        <p:cNvPr id="227" name="Shape 227"/>
        <p:cNvGrpSpPr/>
        <p:nvPr/>
      </p:nvGrpSpPr>
      <p:grpSpPr>
        <a:xfrm>
          <a:off x="0" y="0"/>
          <a:ext cx="0" cy="0"/>
          <a:chOff x="0" y="0"/>
          <a:chExt cx="0" cy="0"/>
        </a:xfrm>
      </p:grpSpPr>
      <p:sp>
        <p:nvSpPr>
          <p:cNvPr id="228" name="Google Shape;228;p54"/>
          <p:cNvSpPr txBox="1"/>
          <p:nvPr>
            <p:ph type="title"/>
          </p:nvPr>
        </p:nvSpPr>
        <p:spPr>
          <a:xfrm>
            <a:off x="938500" y="445025"/>
            <a:ext cx="4702200" cy="9414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TITLE_ONLY_3">
    <p:bg>
      <p:bgPr>
        <a:blipFill>
          <a:blip r:embed="rId2">
            <a:alphaModFix/>
          </a:blip>
          <a:stretch>
            <a:fillRect/>
          </a:stretch>
        </a:blipFill>
      </p:bgPr>
    </p:bg>
    <p:spTree>
      <p:nvGrpSpPr>
        <p:cNvPr id="229" name="Shape 229"/>
        <p:cNvGrpSpPr/>
        <p:nvPr/>
      </p:nvGrpSpPr>
      <p:grpSpPr>
        <a:xfrm>
          <a:off x="0" y="0"/>
          <a:ext cx="0" cy="0"/>
          <a:chOff x="0" y="0"/>
          <a:chExt cx="0" cy="0"/>
        </a:xfrm>
      </p:grpSpPr>
      <p:sp>
        <p:nvSpPr>
          <p:cNvPr id="230" name="Google Shape;230;p55"/>
          <p:cNvSpPr txBox="1"/>
          <p:nvPr>
            <p:ph type="title"/>
          </p:nvPr>
        </p:nvSpPr>
        <p:spPr>
          <a:xfrm>
            <a:off x="938500" y="445025"/>
            <a:ext cx="4629300" cy="9414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3">
  <p:cSld name="SECTION_TITLE_AND_DESCRIPTION_4">
    <p:bg>
      <p:bgPr>
        <a:blipFill>
          <a:blip r:embed="rId2">
            <a:alphaModFix/>
          </a:blip>
          <a:stretch>
            <a:fillRect/>
          </a:stretch>
        </a:blipFill>
      </p:bgPr>
    </p:bg>
    <p:spTree>
      <p:nvGrpSpPr>
        <p:cNvPr id="231" name="Shape 231"/>
        <p:cNvGrpSpPr/>
        <p:nvPr/>
      </p:nvGrpSpPr>
      <p:grpSpPr>
        <a:xfrm>
          <a:off x="0" y="0"/>
          <a:ext cx="0" cy="0"/>
          <a:chOff x="0" y="0"/>
          <a:chExt cx="0" cy="0"/>
        </a:xfrm>
      </p:grpSpPr>
      <p:sp>
        <p:nvSpPr>
          <p:cNvPr id="232" name="Google Shape;232;p56"/>
          <p:cNvSpPr txBox="1"/>
          <p:nvPr>
            <p:ph idx="1" type="subTitle"/>
          </p:nvPr>
        </p:nvSpPr>
        <p:spPr>
          <a:xfrm>
            <a:off x="938500" y="1769575"/>
            <a:ext cx="2871600" cy="12351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chemeClr val="lt2"/>
              </a:buClr>
              <a:buSzPts val="1600"/>
              <a:buNone/>
              <a:defRPr sz="1600">
                <a:solidFill>
                  <a:schemeClr val="lt2"/>
                </a:solidFill>
              </a:defRPr>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233" name="Google Shape;233;p56"/>
          <p:cNvSpPr txBox="1"/>
          <p:nvPr>
            <p:ph idx="2" type="body"/>
          </p:nvPr>
        </p:nvSpPr>
        <p:spPr>
          <a:xfrm>
            <a:off x="4703375" y="909600"/>
            <a:ext cx="3468900" cy="33243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0"/>
              </a:spcBef>
              <a:spcAft>
                <a:spcPts val="0"/>
              </a:spcAft>
              <a:buClr>
                <a:schemeClr val="lt1"/>
              </a:buClr>
              <a:buSzPts val="1400"/>
              <a:buChar char="○"/>
              <a:defRPr>
                <a:solidFill>
                  <a:schemeClr val="lt1"/>
                </a:solidFill>
              </a:defRPr>
            </a:lvl2pPr>
            <a:lvl3pPr indent="-317500" lvl="2" marL="1371600" rtl="0">
              <a:spcBef>
                <a:spcPts val="0"/>
              </a:spcBef>
              <a:spcAft>
                <a:spcPts val="0"/>
              </a:spcAft>
              <a:buClr>
                <a:schemeClr val="lt1"/>
              </a:buClr>
              <a:buSzPts val="1400"/>
              <a:buChar char="■"/>
              <a:defRPr>
                <a:solidFill>
                  <a:schemeClr val="lt1"/>
                </a:solidFill>
              </a:defRPr>
            </a:lvl3pPr>
            <a:lvl4pPr indent="-317500" lvl="3" marL="1828800" rtl="0">
              <a:spcBef>
                <a:spcPts val="0"/>
              </a:spcBef>
              <a:spcAft>
                <a:spcPts val="0"/>
              </a:spcAft>
              <a:buClr>
                <a:schemeClr val="lt1"/>
              </a:buClr>
              <a:buSzPts val="1400"/>
              <a:buChar char="●"/>
              <a:defRPr>
                <a:solidFill>
                  <a:schemeClr val="lt1"/>
                </a:solidFill>
              </a:defRPr>
            </a:lvl4pPr>
            <a:lvl5pPr indent="-317500" lvl="4" marL="2286000" rtl="0">
              <a:spcBef>
                <a:spcPts val="0"/>
              </a:spcBef>
              <a:spcAft>
                <a:spcPts val="0"/>
              </a:spcAft>
              <a:buClr>
                <a:schemeClr val="lt1"/>
              </a:buClr>
              <a:buSzPts val="1400"/>
              <a:buChar char="○"/>
              <a:defRPr>
                <a:solidFill>
                  <a:schemeClr val="lt1"/>
                </a:solidFill>
              </a:defRPr>
            </a:lvl5pPr>
            <a:lvl6pPr indent="-317500" lvl="5" marL="2743200" rtl="0">
              <a:spcBef>
                <a:spcPts val="0"/>
              </a:spcBef>
              <a:spcAft>
                <a:spcPts val="0"/>
              </a:spcAft>
              <a:buClr>
                <a:schemeClr val="lt1"/>
              </a:buClr>
              <a:buSzPts val="1400"/>
              <a:buChar char="■"/>
              <a:defRPr>
                <a:solidFill>
                  <a:schemeClr val="lt1"/>
                </a:solidFill>
              </a:defRPr>
            </a:lvl6pPr>
            <a:lvl7pPr indent="-317500" lvl="6" marL="3200400" rtl="0">
              <a:spcBef>
                <a:spcPts val="0"/>
              </a:spcBef>
              <a:spcAft>
                <a:spcPts val="0"/>
              </a:spcAft>
              <a:buClr>
                <a:schemeClr val="lt1"/>
              </a:buClr>
              <a:buSzPts val="1400"/>
              <a:buChar char="●"/>
              <a:defRPr>
                <a:solidFill>
                  <a:schemeClr val="lt1"/>
                </a:solidFill>
              </a:defRPr>
            </a:lvl7pPr>
            <a:lvl8pPr indent="-317500" lvl="7" marL="3657600" rtl="0">
              <a:spcBef>
                <a:spcPts val="0"/>
              </a:spcBef>
              <a:spcAft>
                <a:spcPts val="0"/>
              </a:spcAft>
              <a:buClr>
                <a:schemeClr val="lt1"/>
              </a:buClr>
              <a:buSzPts val="1400"/>
              <a:buChar char="○"/>
              <a:defRPr>
                <a:solidFill>
                  <a:schemeClr val="lt1"/>
                </a:solidFill>
              </a:defRPr>
            </a:lvl8pPr>
            <a:lvl9pPr indent="-317500" lvl="8" marL="4114800" rtl="0">
              <a:spcBef>
                <a:spcPts val="0"/>
              </a:spcBef>
              <a:spcAft>
                <a:spcPts val="0"/>
              </a:spcAft>
              <a:buClr>
                <a:schemeClr val="lt1"/>
              </a:buClr>
              <a:buSzPts val="1400"/>
              <a:buChar char="■"/>
              <a:defRPr>
                <a:solidFill>
                  <a:schemeClr val="lt1"/>
                </a:solidFill>
              </a:defRPr>
            </a:lvl9pPr>
          </a:lstStyle>
          <a:p/>
        </p:txBody>
      </p:sp>
      <p:sp>
        <p:nvSpPr>
          <p:cNvPr id="234" name="Google Shape;234;p56"/>
          <p:cNvSpPr txBox="1"/>
          <p:nvPr>
            <p:ph type="title"/>
          </p:nvPr>
        </p:nvSpPr>
        <p:spPr>
          <a:xfrm>
            <a:off x="938500" y="445025"/>
            <a:ext cx="3223800" cy="9414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1 2">
  <p:cSld name="TITLE_ONLY_1_3">
    <p:bg>
      <p:bgPr>
        <a:blipFill>
          <a:blip r:embed="rId2">
            <a:alphaModFix/>
          </a:blip>
          <a:stretch>
            <a:fillRect/>
          </a:stretch>
        </a:blipFill>
      </p:bgPr>
    </p:bg>
    <p:spTree>
      <p:nvGrpSpPr>
        <p:cNvPr id="235" name="Shape 235"/>
        <p:cNvGrpSpPr/>
        <p:nvPr/>
      </p:nvGrpSpPr>
      <p:grpSpPr>
        <a:xfrm>
          <a:off x="0" y="0"/>
          <a:ext cx="0" cy="0"/>
          <a:chOff x="0" y="0"/>
          <a:chExt cx="0" cy="0"/>
        </a:xfrm>
      </p:grpSpPr>
      <p:sp>
        <p:nvSpPr>
          <p:cNvPr id="236" name="Google Shape;236;p57"/>
          <p:cNvSpPr txBox="1"/>
          <p:nvPr>
            <p:ph type="title"/>
          </p:nvPr>
        </p:nvSpPr>
        <p:spPr>
          <a:xfrm>
            <a:off x="938500" y="445025"/>
            <a:ext cx="4629300" cy="9414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237" name="Google Shape;237;p57"/>
          <p:cNvSpPr txBox="1"/>
          <p:nvPr>
            <p:ph idx="1" type="subTitle"/>
          </p:nvPr>
        </p:nvSpPr>
        <p:spPr>
          <a:xfrm>
            <a:off x="938500" y="2435925"/>
            <a:ext cx="2556300" cy="20484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chemeClr val="lt1"/>
              </a:buClr>
              <a:buSzPts val="1800"/>
              <a:buNone/>
              <a:defRPr>
                <a:solidFill>
                  <a:schemeClr val="l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 Credits 2">
  <p:cSld name="SECTION_HEADER_1_3">
    <p:bg>
      <p:bgPr>
        <a:blipFill>
          <a:blip r:embed="rId2">
            <a:alphaModFix/>
          </a:blip>
          <a:stretch>
            <a:fillRect/>
          </a:stretch>
        </a:blipFill>
      </p:bgPr>
    </p:bg>
    <p:spTree>
      <p:nvGrpSpPr>
        <p:cNvPr id="238" name="Shape 238"/>
        <p:cNvGrpSpPr/>
        <p:nvPr/>
      </p:nvGrpSpPr>
      <p:grpSpPr>
        <a:xfrm>
          <a:off x="0" y="0"/>
          <a:ext cx="0" cy="0"/>
          <a:chOff x="0" y="0"/>
          <a:chExt cx="0" cy="0"/>
        </a:xfrm>
      </p:grpSpPr>
      <p:sp>
        <p:nvSpPr>
          <p:cNvPr id="239" name="Google Shape;239;p58"/>
          <p:cNvSpPr txBox="1"/>
          <p:nvPr>
            <p:ph type="title"/>
          </p:nvPr>
        </p:nvSpPr>
        <p:spPr>
          <a:xfrm>
            <a:off x="924870" y="760375"/>
            <a:ext cx="3068700" cy="598800"/>
          </a:xfrm>
          <a:prstGeom prst="rect">
            <a:avLst/>
          </a:prstGeom>
        </p:spPr>
        <p:txBody>
          <a:bodyPr anchorCtr="0" anchor="b" bIns="91425" lIns="91425" spcFirstLastPara="1" rIns="91425" wrap="square" tIns="91425">
            <a:norm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240" name="Google Shape;240;p58"/>
          <p:cNvSpPr txBox="1"/>
          <p:nvPr>
            <p:ph idx="1" type="subTitle"/>
          </p:nvPr>
        </p:nvSpPr>
        <p:spPr>
          <a:xfrm>
            <a:off x="924875" y="1684275"/>
            <a:ext cx="3305400" cy="10920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chemeClr val="accent1"/>
              </a:buClr>
              <a:buSzPts val="1400"/>
              <a:buNone/>
              <a:defRPr sz="1400">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p:txBody>
      </p:sp>
      <p:sp>
        <p:nvSpPr>
          <p:cNvPr id="241" name="Google Shape;241;p58"/>
          <p:cNvSpPr txBox="1"/>
          <p:nvPr/>
        </p:nvSpPr>
        <p:spPr>
          <a:xfrm>
            <a:off x="924875" y="3570000"/>
            <a:ext cx="3305400" cy="666900"/>
          </a:xfrm>
          <a:prstGeom prst="rect">
            <a:avLst/>
          </a:prstGeom>
          <a:noFill/>
          <a:ln>
            <a:noFill/>
          </a:ln>
        </p:spPr>
        <p:txBody>
          <a:bodyPr anchorCtr="0" anchor="t" bIns="91425" lIns="91425" spcFirstLastPara="1" rIns="91425" wrap="square" tIns="91425">
            <a:noAutofit/>
          </a:bodyPr>
          <a:lstStyle/>
          <a:p>
            <a:pPr indent="0" lvl="0" marL="0" rtl="0" algn="l">
              <a:spcBef>
                <a:spcPts val="300"/>
              </a:spcBef>
              <a:spcAft>
                <a:spcPts val="0"/>
              </a:spcAft>
              <a:buNone/>
            </a:pPr>
            <a:r>
              <a:rPr lang="en" sz="1000">
                <a:solidFill>
                  <a:schemeClr val="accent1"/>
                </a:solidFill>
                <a:latin typeface="Montserrat Medium"/>
                <a:ea typeface="Montserrat Medium"/>
                <a:cs typeface="Montserrat Medium"/>
                <a:sym typeface="Montserrat Medium"/>
              </a:rPr>
              <a:t>CREDITS: This presentation template was created by </a:t>
            </a:r>
            <a:r>
              <a:rPr lang="en" sz="1000">
                <a:solidFill>
                  <a:schemeClr val="accent1"/>
                </a:solidFill>
                <a:uFill>
                  <a:noFill/>
                </a:uFill>
                <a:latin typeface="Montserrat Medium"/>
                <a:ea typeface="Montserrat Medium"/>
                <a:cs typeface="Montserrat Medium"/>
                <a:sym typeface="Montserrat Medium"/>
                <a:hlinkClick r:id="rId3">
                  <a:extLst>
                    <a:ext uri="{A12FA001-AC4F-418D-AE19-62706E023703}">
                      <ahyp:hlinkClr val="tx"/>
                    </a:ext>
                  </a:extLst>
                </a:hlinkClick>
              </a:rPr>
              <a:t>Slidesgo</a:t>
            </a:r>
            <a:r>
              <a:rPr lang="en" sz="1000">
                <a:solidFill>
                  <a:schemeClr val="accent1"/>
                </a:solidFill>
                <a:latin typeface="Montserrat Medium"/>
                <a:ea typeface="Montserrat Medium"/>
                <a:cs typeface="Montserrat Medium"/>
                <a:sym typeface="Montserrat Medium"/>
              </a:rPr>
              <a:t>, including icons by </a:t>
            </a:r>
            <a:r>
              <a:rPr lang="en" sz="1000">
                <a:solidFill>
                  <a:schemeClr val="accent1"/>
                </a:solidFill>
                <a:uFill>
                  <a:noFill/>
                </a:uFill>
                <a:latin typeface="Montserrat Medium"/>
                <a:ea typeface="Montserrat Medium"/>
                <a:cs typeface="Montserrat Medium"/>
                <a:sym typeface="Montserrat Medium"/>
                <a:hlinkClick r:id="rId4">
                  <a:extLst>
                    <a:ext uri="{A12FA001-AC4F-418D-AE19-62706E023703}">
                      <ahyp:hlinkClr val="tx"/>
                    </a:ext>
                  </a:extLst>
                </a:hlinkClick>
              </a:rPr>
              <a:t>Flaticon</a:t>
            </a:r>
            <a:r>
              <a:rPr lang="en" sz="1000">
                <a:solidFill>
                  <a:schemeClr val="accent1"/>
                </a:solidFill>
                <a:latin typeface="Montserrat Medium"/>
                <a:ea typeface="Montserrat Medium"/>
                <a:cs typeface="Montserrat Medium"/>
                <a:sym typeface="Montserrat Medium"/>
              </a:rPr>
              <a:t>, and infographics &amp; images by </a:t>
            </a:r>
            <a:r>
              <a:rPr lang="en" sz="1000">
                <a:solidFill>
                  <a:schemeClr val="accent1"/>
                </a:solidFill>
                <a:uFill>
                  <a:noFill/>
                </a:uFill>
                <a:latin typeface="Montserrat Medium"/>
                <a:ea typeface="Montserrat Medium"/>
                <a:cs typeface="Montserrat Medium"/>
                <a:sym typeface="Montserrat Medium"/>
                <a:hlinkClick r:id="rId5">
                  <a:extLst>
                    <a:ext uri="{A12FA001-AC4F-418D-AE19-62706E023703}">
                      <ahyp:hlinkClr val="tx"/>
                    </a:ext>
                  </a:extLst>
                </a:hlinkClick>
              </a:rPr>
              <a:t>Freepik</a:t>
            </a:r>
            <a:r>
              <a:rPr lang="en" sz="1000">
                <a:solidFill>
                  <a:schemeClr val="accent1"/>
                </a:solidFill>
                <a:latin typeface="Montserrat Medium"/>
                <a:ea typeface="Montserrat Medium"/>
                <a:cs typeface="Montserrat Medium"/>
                <a:sym typeface="Montserrat Medium"/>
              </a:rPr>
              <a:t>. </a:t>
            </a:r>
            <a:endParaRPr sz="1000">
              <a:solidFill>
                <a:schemeClr val="accent1"/>
              </a:solidFill>
              <a:latin typeface="Montserrat Medium"/>
              <a:ea typeface="Montserrat Medium"/>
              <a:cs typeface="Montserrat Medium"/>
              <a:sym typeface="Montserrat Medium"/>
            </a:endParaRPr>
          </a:p>
          <a:p>
            <a:pPr indent="0" lvl="0" marL="0" rtl="0" algn="l">
              <a:spcBef>
                <a:spcPts val="300"/>
              </a:spcBef>
              <a:spcAft>
                <a:spcPts val="0"/>
              </a:spcAft>
              <a:buNone/>
            </a:pPr>
            <a:r>
              <a:t/>
            </a:r>
            <a:endParaRPr sz="1000">
              <a:solidFill>
                <a:schemeClr val="accent1"/>
              </a:solidFill>
              <a:latin typeface="Montserrat Medium"/>
              <a:ea typeface="Montserrat Medium"/>
              <a:cs typeface="Montserrat Medium"/>
              <a:sym typeface="Montserrat Medium"/>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245" name="Shape 245"/>
        <p:cNvGrpSpPr/>
        <p:nvPr/>
      </p:nvGrpSpPr>
      <p:grpSpPr>
        <a:xfrm>
          <a:off x="0" y="0"/>
          <a:ext cx="0" cy="0"/>
          <a:chOff x="0" y="0"/>
          <a:chExt cx="0" cy="0"/>
        </a:xfrm>
      </p:grpSpPr>
      <p:sp>
        <p:nvSpPr>
          <p:cNvPr id="246" name="Google Shape;246;p60"/>
          <p:cNvSpPr txBox="1"/>
          <p:nvPr>
            <p:ph type="ctrTitle"/>
          </p:nvPr>
        </p:nvSpPr>
        <p:spPr>
          <a:xfrm>
            <a:off x="2175900" y="1950100"/>
            <a:ext cx="4792200" cy="6447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3600"/>
              <a:buNone/>
              <a:defRPr b="1" sz="3600">
                <a:solidFill>
                  <a:schemeClr val="lt1"/>
                </a:solidFill>
              </a:defRPr>
            </a:lvl1pPr>
            <a:lvl2pPr lvl="1" rtl="0" algn="ctr">
              <a:spcBef>
                <a:spcPts val="0"/>
              </a:spcBef>
              <a:spcAft>
                <a:spcPts val="0"/>
              </a:spcAft>
              <a:buClr>
                <a:schemeClr val="lt1"/>
              </a:buClr>
              <a:buSzPts val="3600"/>
              <a:buNone/>
              <a:defRPr b="1" sz="3600">
                <a:solidFill>
                  <a:schemeClr val="lt1"/>
                </a:solidFill>
              </a:defRPr>
            </a:lvl2pPr>
            <a:lvl3pPr lvl="2" rtl="0" algn="ctr">
              <a:spcBef>
                <a:spcPts val="0"/>
              </a:spcBef>
              <a:spcAft>
                <a:spcPts val="0"/>
              </a:spcAft>
              <a:buClr>
                <a:schemeClr val="lt1"/>
              </a:buClr>
              <a:buSzPts val="3600"/>
              <a:buNone/>
              <a:defRPr b="1" sz="3600">
                <a:solidFill>
                  <a:schemeClr val="lt1"/>
                </a:solidFill>
              </a:defRPr>
            </a:lvl3pPr>
            <a:lvl4pPr lvl="3" rtl="0" algn="ctr">
              <a:spcBef>
                <a:spcPts val="0"/>
              </a:spcBef>
              <a:spcAft>
                <a:spcPts val="0"/>
              </a:spcAft>
              <a:buClr>
                <a:schemeClr val="lt1"/>
              </a:buClr>
              <a:buSzPts val="3600"/>
              <a:buNone/>
              <a:defRPr b="1" sz="3600">
                <a:solidFill>
                  <a:schemeClr val="lt1"/>
                </a:solidFill>
              </a:defRPr>
            </a:lvl4pPr>
            <a:lvl5pPr lvl="4" rtl="0" algn="ctr">
              <a:spcBef>
                <a:spcPts val="0"/>
              </a:spcBef>
              <a:spcAft>
                <a:spcPts val="0"/>
              </a:spcAft>
              <a:buClr>
                <a:schemeClr val="lt1"/>
              </a:buClr>
              <a:buSzPts val="3600"/>
              <a:buNone/>
              <a:defRPr b="1" sz="3600">
                <a:solidFill>
                  <a:schemeClr val="lt1"/>
                </a:solidFill>
              </a:defRPr>
            </a:lvl5pPr>
            <a:lvl6pPr lvl="5" rtl="0" algn="ctr">
              <a:spcBef>
                <a:spcPts val="0"/>
              </a:spcBef>
              <a:spcAft>
                <a:spcPts val="0"/>
              </a:spcAft>
              <a:buClr>
                <a:schemeClr val="lt1"/>
              </a:buClr>
              <a:buSzPts val="3600"/>
              <a:buNone/>
              <a:defRPr b="1" sz="3600">
                <a:solidFill>
                  <a:schemeClr val="lt1"/>
                </a:solidFill>
              </a:defRPr>
            </a:lvl6pPr>
            <a:lvl7pPr lvl="6" rtl="0" algn="ctr">
              <a:spcBef>
                <a:spcPts val="0"/>
              </a:spcBef>
              <a:spcAft>
                <a:spcPts val="0"/>
              </a:spcAft>
              <a:buClr>
                <a:schemeClr val="lt1"/>
              </a:buClr>
              <a:buSzPts val="3600"/>
              <a:buNone/>
              <a:defRPr b="1" sz="3600">
                <a:solidFill>
                  <a:schemeClr val="lt1"/>
                </a:solidFill>
              </a:defRPr>
            </a:lvl7pPr>
            <a:lvl8pPr lvl="7" rtl="0" algn="ctr">
              <a:spcBef>
                <a:spcPts val="0"/>
              </a:spcBef>
              <a:spcAft>
                <a:spcPts val="0"/>
              </a:spcAft>
              <a:buClr>
                <a:schemeClr val="lt1"/>
              </a:buClr>
              <a:buSzPts val="3600"/>
              <a:buNone/>
              <a:defRPr b="1" sz="3600">
                <a:solidFill>
                  <a:schemeClr val="lt1"/>
                </a:solidFill>
              </a:defRPr>
            </a:lvl8pPr>
            <a:lvl9pPr lvl="8" rtl="0" algn="ctr">
              <a:spcBef>
                <a:spcPts val="0"/>
              </a:spcBef>
              <a:spcAft>
                <a:spcPts val="0"/>
              </a:spcAft>
              <a:buClr>
                <a:schemeClr val="lt1"/>
              </a:buClr>
              <a:buSzPts val="3600"/>
              <a:buNone/>
              <a:defRPr b="1" sz="3600">
                <a:solidFill>
                  <a:schemeClr val="lt1"/>
                </a:solidFill>
              </a:defRPr>
            </a:lvl9pPr>
          </a:lstStyle>
          <a:p/>
        </p:txBody>
      </p:sp>
      <p:sp>
        <p:nvSpPr>
          <p:cNvPr id="247" name="Google Shape;247;p60"/>
          <p:cNvSpPr txBox="1"/>
          <p:nvPr>
            <p:ph idx="1" type="subTitle"/>
          </p:nvPr>
        </p:nvSpPr>
        <p:spPr>
          <a:xfrm>
            <a:off x="2044200" y="3704650"/>
            <a:ext cx="5055600" cy="46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blipFill>
          <a:blip r:embed="rId2">
            <a:alphaModFix/>
          </a:blip>
          <a:stretch>
            <a:fillRect/>
          </a:stretch>
        </a:blipFill>
      </p:bgPr>
    </p:bg>
    <p:spTree>
      <p:nvGrpSpPr>
        <p:cNvPr id="248" name="Shape 248"/>
        <p:cNvGrpSpPr/>
        <p:nvPr/>
      </p:nvGrpSpPr>
      <p:grpSpPr>
        <a:xfrm>
          <a:off x="0" y="0"/>
          <a:ext cx="0" cy="0"/>
          <a:chOff x="0" y="0"/>
          <a:chExt cx="0" cy="0"/>
        </a:xfrm>
      </p:grpSpPr>
      <p:sp>
        <p:nvSpPr>
          <p:cNvPr id="249" name="Google Shape;249;p61"/>
          <p:cNvSpPr txBox="1"/>
          <p:nvPr>
            <p:ph type="title"/>
          </p:nvPr>
        </p:nvSpPr>
        <p:spPr>
          <a:xfrm>
            <a:off x="3762670" y="3177750"/>
            <a:ext cx="3068700" cy="5988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250" name="Google Shape;250;p61"/>
          <p:cNvSpPr txBox="1"/>
          <p:nvPr>
            <p:ph hasCustomPrompt="1" idx="2" type="title"/>
          </p:nvPr>
        </p:nvSpPr>
        <p:spPr>
          <a:xfrm>
            <a:off x="1048270" y="3287500"/>
            <a:ext cx="2412900" cy="931500"/>
          </a:xfrm>
          <a:prstGeom prst="rect">
            <a:avLst/>
          </a:prstGeom>
          <a:effectLst>
            <a:outerShdw blurRad="114300" rotWithShape="0" algn="bl" dir="6360000" dist="28575">
              <a:schemeClr val="accent1">
                <a:alpha val="50000"/>
              </a:schemeClr>
            </a:outerShdw>
          </a:effectLst>
        </p:spPr>
        <p:txBody>
          <a:bodyPr anchorCtr="0" anchor="ctr" bIns="91425" lIns="91425" spcFirstLastPara="1" rIns="91425" wrap="square" tIns="91425">
            <a:noAutofit/>
          </a:bodyPr>
          <a:lstStyle>
            <a:lvl1pPr lvl="0" rtl="0" algn="r">
              <a:spcBef>
                <a:spcPts val="0"/>
              </a:spcBef>
              <a:spcAft>
                <a:spcPts val="0"/>
              </a:spcAft>
              <a:buClr>
                <a:schemeClr val="lt1"/>
              </a:buClr>
              <a:buSzPts val="6000"/>
              <a:buNone/>
              <a:defRPr sz="6000">
                <a:solidFill>
                  <a:schemeClr val="lt1"/>
                </a:solidFill>
              </a:defRPr>
            </a:lvl1pPr>
            <a:lvl2pPr lvl="1" rtl="0" algn="ctr">
              <a:spcBef>
                <a:spcPts val="0"/>
              </a:spcBef>
              <a:spcAft>
                <a:spcPts val="0"/>
              </a:spcAft>
              <a:buClr>
                <a:schemeClr val="lt1"/>
              </a:buClr>
              <a:buSzPts val="7200"/>
              <a:buNone/>
              <a:defRPr sz="7200">
                <a:solidFill>
                  <a:schemeClr val="lt1"/>
                </a:solidFill>
              </a:defRPr>
            </a:lvl2pPr>
            <a:lvl3pPr lvl="2" rtl="0" algn="ctr">
              <a:spcBef>
                <a:spcPts val="0"/>
              </a:spcBef>
              <a:spcAft>
                <a:spcPts val="0"/>
              </a:spcAft>
              <a:buClr>
                <a:schemeClr val="lt1"/>
              </a:buClr>
              <a:buSzPts val="7200"/>
              <a:buNone/>
              <a:defRPr sz="7200">
                <a:solidFill>
                  <a:schemeClr val="lt1"/>
                </a:solidFill>
              </a:defRPr>
            </a:lvl3pPr>
            <a:lvl4pPr lvl="3" rtl="0" algn="ctr">
              <a:spcBef>
                <a:spcPts val="0"/>
              </a:spcBef>
              <a:spcAft>
                <a:spcPts val="0"/>
              </a:spcAft>
              <a:buClr>
                <a:schemeClr val="lt1"/>
              </a:buClr>
              <a:buSzPts val="7200"/>
              <a:buNone/>
              <a:defRPr sz="7200">
                <a:solidFill>
                  <a:schemeClr val="lt1"/>
                </a:solidFill>
              </a:defRPr>
            </a:lvl4pPr>
            <a:lvl5pPr lvl="4" rtl="0" algn="ctr">
              <a:spcBef>
                <a:spcPts val="0"/>
              </a:spcBef>
              <a:spcAft>
                <a:spcPts val="0"/>
              </a:spcAft>
              <a:buClr>
                <a:schemeClr val="lt1"/>
              </a:buClr>
              <a:buSzPts val="7200"/>
              <a:buNone/>
              <a:defRPr sz="7200">
                <a:solidFill>
                  <a:schemeClr val="lt1"/>
                </a:solidFill>
              </a:defRPr>
            </a:lvl5pPr>
            <a:lvl6pPr lvl="5" rtl="0" algn="ctr">
              <a:spcBef>
                <a:spcPts val="0"/>
              </a:spcBef>
              <a:spcAft>
                <a:spcPts val="0"/>
              </a:spcAft>
              <a:buClr>
                <a:schemeClr val="lt1"/>
              </a:buClr>
              <a:buSzPts val="7200"/>
              <a:buNone/>
              <a:defRPr sz="7200">
                <a:solidFill>
                  <a:schemeClr val="lt1"/>
                </a:solidFill>
              </a:defRPr>
            </a:lvl6pPr>
            <a:lvl7pPr lvl="6" rtl="0" algn="ctr">
              <a:spcBef>
                <a:spcPts val="0"/>
              </a:spcBef>
              <a:spcAft>
                <a:spcPts val="0"/>
              </a:spcAft>
              <a:buClr>
                <a:schemeClr val="lt1"/>
              </a:buClr>
              <a:buSzPts val="7200"/>
              <a:buNone/>
              <a:defRPr sz="7200">
                <a:solidFill>
                  <a:schemeClr val="lt1"/>
                </a:solidFill>
              </a:defRPr>
            </a:lvl7pPr>
            <a:lvl8pPr lvl="7" rtl="0" algn="ctr">
              <a:spcBef>
                <a:spcPts val="0"/>
              </a:spcBef>
              <a:spcAft>
                <a:spcPts val="0"/>
              </a:spcAft>
              <a:buClr>
                <a:schemeClr val="lt1"/>
              </a:buClr>
              <a:buSzPts val="7200"/>
              <a:buNone/>
              <a:defRPr sz="7200">
                <a:solidFill>
                  <a:schemeClr val="lt1"/>
                </a:solidFill>
              </a:defRPr>
            </a:lvl8pPr>
            <a:lvl9pPr lvl="8" rtl="0" algn="ctr">
              <a:spcBef>
                <a:spcPts val="0"/>
              </a:spcBef>
              <a:spcAft>
                <a:spcPts val="0"/>
              </a:spcAft>
              <a:buClr>
                <a:schemeClr val="lt1"/>
              </a:buClr>
              <a:buSzPts val="7200"/>
              <a:buNone/>
              <a:defRPr sz="7200">
                <a:solidFill>
                  <a:schemeClr val="lt1"/>
                </a:solidFill>
              </a:defRPr>
            </a:lvl9pPr>
          </a:lstStyle>
          <a:p>
            <a:r>
              <a:t>xx%</a:t>
            </a:r>
          </a:p>
        </p:txBody>
      </p:sp>
      <p:sp>
        <p:nvSpPr>
          <p:cNvPr id="251" name="Google Shape;251;p61"/>
          <p:cNvSpPr txBox="1"/>
          <p:nvPr>
            <p:ph idx="1" type="subTitle"/>
          </p:nvPr>
        </p:nvSpPr>
        <p:spPr>
          <a:xfrm>
            <a:off x="3762670" y="3720650"/>
            <a:ext cx="3068700" cy="464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1"/>
              </a:buClr>
              <a:buSzPts val="1400"/>
              <a:buNone/>
              <a:defRPr sz="1400">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252" name="Shape 252"/>
        <p:cNvGrpSpPr/>
        <p:nvPr/>
      </p:nvGrpSpPr>
      <p:grpSpPr>
        <a:xfrm>
          <a:off x="0" y="0"/>
          <a:ext cx="0" cy="0"/>
          <a:chOff x="0" y="0"/>
          <a:chExt cx="0" cy="0"/>
        </a:xfrm>
      </p:grpSpPr>
      <p:sp>
        <p:nvSpPr>
          <p:cNvPr id="253" name="Google Shape;253;p62"/>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254" name="Google Shape;254;p62"/>
          <p:cNvSpPr txBox="1"/>
          <p:nvPr>
            <p:ph idx="1" type="body"/>
          </p:nvPr>
        </p:nvSpPr>
        <p:spPr>
          <a:xfrm>
            <a:off x="938500" y="1659275"/>
            <a:ext cx="4946400" cy="2760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blipFill>
          <a:blip r:embed="rId2">
            <a:alphaModFix/>
          </a:blip>
          <a:stretch>
            <a:fillRect/>
          </a:stretch>
        </a:blipFill>
      </p:bgPr>
    </p:bg>
    <p:spTree>
      <p:nvGrpSpPr>
        <p:cNvPr id="255" name="Shape 255"/>
        <p:cNvGrpSpPr/>
        <p:nvPr/>
      </p:nvGrpSpPr>
      <p:grpSpPr>
        <a:xfrm>
          <a:off x="0" y="0"/>
          <a:ext cx="0" cy="0"/>
          <a:chOff x="0" y="0"/>
          <a:chExt cx="0" cy="0"/>
        </a:xfrm>
      </p:grpSpPr>
      <p:sp>
        <p:nvSpPr>
          <p:cNvPr id="256" name="Google Shape;256;p63"/>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257" name="Google Shape;257;p63"/>
          <p:cNvSpPr txBox="1"/>
          <p:nvPr>
            <p:ph idx="1" type="body"/>
          </p:nvPr>
        </p:nvSpPr>
        <p:spPr>
          <a:xfrm>
            <a:off x="938500" y="1659275"/>
            <a:ext cx="3186900" cy="2760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258" name="Google Shape;258;p63"/>
          <p:cNvSpPr txBox="1"/>
          <p:nvPr>
            <p:ph idx="2" type="body"/>
          </p:nvPr>
        </p:nvSpPr>
        <p:spPr>
          <a:xfrm>
            <a:off x="5037525" y="1659275"/>
            <a:ext cx="3186900" cy="2760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blipFill>
          <a:blip r:embed="rId2">
            <a:alphaModFix/>
          </a:blip>
          <a:stretch>
            <a:fillRect/>
          </a:stretch>
        </a:blipFill>
      </p:bgPr>
    </p:bg>
    <p:spTree>
      <p:nvGrpSpPr>
        <p:cNvPr id="259" name="Shape 259"/>
        <p:cNvGrpSpPr/>
        <p:nvPr/>
      </p:nvGrpSpPr>
      <p:grpSpPr>
        <a:xfrm>
          <a:off x="0" y="0"/>
          <a:ext cx="0" cy="0"/>
          <a:chOff x="0" y="0"/>
          <a:chExt cx="0" cy="0"/>
        </a:xfrm>
      </p:grpSpPr>
      <p:sp>
        <p:nvSpPr>
          <p:cNvPr id="260" name="Google Shape;260;p64"/>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blipFill>
          <a:blip r:embed="rId2">
            <a:alphaModFix/>
          </a:blip>
          <a:stretch>
            <a:fillRect/>
          </a:stretch>
        </a:blipFill>
      </p:bgPr>
    </p:bg>
    <p:spTree>
      <p:nvGrpSpPr>
        <p:cNvPr id="261" name="Shape 261"/>
        <p:cNvGrpSpPr/>
        <p:nvPr/>
      </p:nvGrpSpPr>
      <p:grpSpPr>
        <a:xfrm>
          <a:off x="0" y="0"/>
          <a:ext cx="0" cy="0"/>
          <a:chOff x="0" y="0"/>
          <a:chExt cx="0" cy="0"/>
        </a:xfrm>
      </p:grpSpPr>
      <p:sp>
        <p:nvSpPr>
          <p:cNvPr id="262" name="Google Shape;262;p65"/>
          <p:cNvSpPr txBox="1"/>
          <p:nvPr>
            <p:ph type="title"/>
          </p:nvPr>
        </p:nvSpPr>
        <p:spPr>
          <a:xfrm>
            <a:off x="5337175" y="1297125"/>
            <a:ext cx="2837400" cy="12525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263" name="Google Shape;263;p65"/>
          <p:cNvSpPr txBox="1"/>
          <p:nvPr>
            <p:ph idx="1" type="body"/>
          </p:nvPr>
        </p:nvSpPr>
        <p:spPr>
          <a:xfrm>
            <a:off x="5337175" y="2593875"/>
            <a:ext cx="2837400" cy="1252500"/>
          </a:xfrm>
          <a:prstGeom prst="rect">
            <a:avLst/>
          </a:prstGeom>
        </p:spPr>
        <p:txBody>
          <a:bodyPr anchorCtr="0" anchor="t" bIns="91425" lIns="91425" spcFirstLastPara="1" rIns="91425" wrap="square" tIns="91425">
            <a:noAutofit/>
          </a:bodyPr>
          <a:lstStyle>
            <a:lvl1pPr indent="-330200" lvl="0" marL="457200" rtl="0">
              <a:spcBef>
                <a:spcPts val="0"/>
              </a:spcBef>
              <a:spcAft>
                <a:spcPts val="0"/>
              </a:spcAft>
              <a:buClr>
                <a:schemeClr val="lt1"/>
              </a:buClr>
              <a:buSzPts val="1600"/>
              <a:buChar char="●"/>
              <a:defRPr sz="1600">
                <a:solidFill>
                  <a:schemeClr val="lt1"/>
                </a:solidFill>
              </a:defRPr>
            </a:lvl1pPr>
            <a:lvl2pPr indent="-330200" lvl="1" marL="914400" rtl="0">
              <a:spcBef>
                <a:spcPts val="1600"/>
              </a:spcBef>
              <a:spcAft>
                <a:spcPts val="0"/>
              </a:spcAft>
              <a:buClr>
                <a:schemeClr val="lt1"/>
              </a:buClr>
              <a:buSzPts val="1600"/>
              <a:buChar char="○"/>
              <a:defRPr sz="1600">
                <a:solidFill>
                  <a:schemeClr val="lt1"/>
                </a:solidFill>
              </a:defRPr>
            </a:lvl2pPr>
            <a:lvl3pPr indent="-330200" lvl="2" marL="1371600" rtl="0">
              <a:spcBef>
                <a:spcPts val="1600"/>
              </a:spcBef>
              <a:spcAft>
                <a:spcPts val="0"/>
              </a:spcAft>
              <a:buClr>
                <a:schemeClr val="lt1"/>
              </a:buClr>
              <a:buSzPts val="1600"/>
              <a:buChar char="■"/>
              <a:defRPr sz="1600">
                <a:solidFill>
                  <a:schemeClr val="lt1"/>
                </a:solidFill>
              </a:defRPr>
            </a:lvl3pPr>
            <a:lvl4pPr indent="-330200" lvl="3" marL="1828800" rtl="0">
              <a:spcBef>
                <a:spcPts val="1600"/>
              </a:spcBef>
              <a:spcAft>
                <a:spcPts val="0"/>
              </a:spcAft>
              <a:buClr>
                <a:schemeClr val="lt1"/>
              </a:buClr>
              <a:buSzPts val="1600"/>
              <a:buChar char="●"/>
              <a:defRPr sz="1600">
                <a:solidFill>
                  <a:schemeClr val="lt1"/>
                </a:solidFill>
              </a:defRPr>
            </a:lvl4pPr>
            <a:lvl5pPr indent="-330200" lvl="4" marL="2286000" rtl="0">
              <a:spcBef>
                <a:spcPts val="1600"/>
              </a:spcBef>
              <a:spcAft>
                <a:spcPts val="0"/>
              </a:spcAft>
              <a:buClr>
                <a:schemeClr val="lt1"/>
              </a:buClr>
              <a:buSzPts val="1600"/>
              <a:buChar char="○"/>
              <a:defRPr sz="1600">
                <a:solidFill>
                  <a:schemeClr val="lt1"/>
                </a:solidFill>
              </a:defRPr>
            </a:lvl5pPr>
            <a:lvl6pPr indent="-330200" lvl="5" marL="2743200" rtl="0">
              <a:spcBef>
                <a:spcPts val="1600"/>
              </a:spcBef>
              <a:spcAft>
                <a:spcPts val="0"/>
              </a:spcAft>
              <a:buClr>
                <a:schemeClr val="lt1"/>
              </a:buClr>
              <a:buSzPts val="1600"/>
              <a:buChar char="■"/>
              <a:defRPr sz="1600">
                <a:solidFill>
                  <a:schemeClr val="lt1"/>
                </a:solidFill>
              </a:defRPr>
            </a:lvl6pPr>
            <a:lvl7pPr indent="-330200" lvl="6" marL="3200400" rtl="0">
              <a:spcBef>
                <a:spcPts val="1600"/>
              </a:spcBef>
              <a:spcAft>
                <a:spcPts val="0"/>
              </a:spcAft>
              <a:buClr>
                <a:schemeClr val="lt1"/>
              </a:buClr>
              <a:buSzPts val="1600"/>
              <a:buChar char="●"/>
              <a:defRPr sz="1600">
                <a:solidFill>
                  <a:schemeClr val="lt1"/>
                </a:solidFill>
              </a:defRPr>
            </a:lvl7pPr>
            <a:lvl8pPr indent="-330200" lvl="7" marL="3657600" rtl="0">
              <a:spcBef>
                <a:spcPts val="1600"/>
              </a:spcBef>
              <a:spcAft>
                <a:spcPts val="0"/>
              </a:spcAft>
              <a:buClr>
                <a:schemeClr val="lt1"/>
              </a:buClr>
              <a:buSzPts val="1600"/>
              <a:buChar char="○"/>
              <a:defRPr sz="1600">
                <a:solidFill>
                  <a:schemeClr val="lt1"/>
                </a:solidFill>
              </a:defRPr>
            </a:lvl8pPr>
            <a:lvl9pPr indent="-330200" lvl="8" marL="4114800" rtl="0">
              <a:spcBef>
                <a:spcPts val="1600"/>
              </a:spcBef>
              <a:spcAft>
                <a:spcPts val="1600"/>
              </a:spcAft>
              <a:buClr>
                <a:schemeClr val="lt1"/>
              </a:buClr>
              <a:buSzPts val="1600"/>
              <a:buChar char="■"/>
              <a:defRPr sz="1600">
                <a:solidFill>
                  <a:schemeClr val="lt1"/>
                </a:solidFill>
              </a:defRPr>
            </a:lvl9pPr>
          </a:lstStyl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blipFill>
          <a:blip r:embed="rId2">
            <a:alphaModFix/>
          </a:blip>
          <a:stretch>
            <a:fillRect/>
          </a:stretch>
        </a:blipFill>
      </p:bgPr>
    </p:bg>
    <p:spTree>
      <p:nvGrpSpPr>
        <p:cNvPr id="264" name="Shape 264"/>
        <p:cNvGrpSpPr/>
        <p:nvPr/>
      </p:nvGrpSpPr>
      <p:grpSpPr>
        <a:xfrm>
          <a:off x="0" y="0"/>
          <a:ext cx="0" cy="0"/>
          <a:chOff x="0" y="0"/>
          <a:chExt cx="0" cy="0"/>
        </a:xfrm>
      </p:grpSpPr>
      <p:sp>
        <p:nvSpPr>
          <p:cNvPr id="265" name="Google Shape;265;p66"/>
          <p:cNvSpPr txBox="1"/>
          <p:nvPr>
            <p:ph type="title"/>
          </p:nvPr>
        </p:nvSpPr>
        <p:spPr>
          <a:xfrm>
            <a:off x="929477" y="436183"/>
            <a:ext cx="2746500" cy="40908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3000"/>
              <a:buNone/>
              <a:defRPr sz="3000">
                <a:solidFill>
                  <a:schemeClr val="accent1"/>
                </a:solidFill>
              </a:defRPr>
            </a:lvl1pPr>
            <a:lvl2pPr lvl="1" rtl="0">
              <a:spcBef>
                <a:spcPts val="0"/>
              </a:spcBef>
              <a:spcAft>
                <a:spcPts val="0"/>
              </a:spcAft>
              <a:buClr>
                <a:schemeClr val="accent1"/>
              </a:buClr>
              <a:buSzPts val="4800"/>
              <a:buNone/>
              <a:defRPr sz="4800">
                <a:solidFill>
                  <a:schemeClr val="accent1"/>
                </a:solidFill>
              </a:defRPr>
            </a:lvl2pPr>
            <a:lvl3pPr lvl="2" rtl="0">
              <a:spcBef>
                <a:spcPts val="0"/>
              </a:spcBef>
              <a:spcAft>
                <a:spcPts val="0"/>
              </a:spcAft>
              <a:buClr>
                <a:schemeClr val="accent1"/>
              </a:buClr>
              <a:buSzPts val="4800"/>
              <a:buNone/>
              <a:defRPr sz="4800">
                <a:solidFill>
                  <a:schemeClr val="accent1"/>
                </a:solidFill>
              </a:defRPr>
            </a:lvl3pPr>
            <a:lvl4pPr lvl="3" rtl="0">
              <a:spcBef>
                <a:spcPts val="0"/>
              </a:spcBef>
              <a:spcAft>
                <a:spcPts val="0"/>
              </a:spcAft>
              <a:buClr>
                <a:schemeClr val="accent1"/>
              </a:buClr>
              <a:buSzPts val="4800"/>
              <a:buNone/>
              <a:defRPr sz="4800">
                <a:solidFill>
                  <a:schemeClr val="accent1"/>
                </a:solidFill>
              </a:defRPr>
            </a:lvl4pPr>
            <a:lvl5pPr lvl="4" rtl="0">
              <a:spcBef>
                <a:spcPts val="0"/>
              </a:spcBef>
              <a:spcAft>
                <a:spcPts val="0"/>
              </a:spcAft>
              <a:buClr>
                <a:schemeClr val="accent1"/>
              </a:buClr>
              <a:buSzPts val="4800"/>
              <a:buNone/>
              <a:defRPr sz="4800">
                <a:solidFill>
                  <a:schemeClr val="accent1"/>
                </a:solidFill>
              </a:defRPr>
            </a:lvl5pPr>
            <a:lvl6pPr lvl="5" rtl="0">
              <a:spcBef>
                <a:spcPts val="0"/>
              </a:spcBef>
              <a:spcAft>
                <a:spcPts val="0"/>
              </a:spcAft>
              <a:buClr>
                <a:schemeClr val="accent1"/>
              </a:buClr>
              <a:buSzPts val="4800"/>
              <a:buNone/>
              <a:defRPr sz="4800">
                <a:solidFill>
                  <a:schemeClr val="accent1"/>
                </a:solidFill>
              </a:defRPr>
            </a:lvl6pPr>
            <a:lvl7pPr lvl="6" rtl="0">
              <a:spcBef>
                <a:spcPts val="0"/>
              </a:spcBef>
              <a:spcAft>
                <a:spcPts val="0"/>
              </a:spcAft>
              <a:buClr>
                <a:schemeClr val="accent1"/>
              </a:buClr>
              <a:buSzPts val="4800"/>
              <a:buNone/>
              <a:defRPr sz="4800">
                <a:solidFill>
                  <a:schemeClr val="accent1"/>
                </a:solidFill>
              </a:defRPr>
            </a:lvl7pPr>
            <a:lvl8pPr lvl="7" rtl="0">
              <a:spcBef>
                <a:spcPts val="0"/>
              </a:spcBef>
              <a:spcAft>
                <a:spcPts val="0"/>
              </a:spcAft>
              <a:buClr>
                <a:schemeClr val="accent1"/>
              </a:buClr>
              <a:buSzPts val="4800"/>
              <a:buNone/>
              <a:defRPr sz="4800">
                <a:solidFill>
                  <a:schemeClr val="accent1"/>
                </a:solidFill>
              </a:defRPr>
            </a:lvl8pPr>
            <a:lvl9pPr lvl="8" rtl="0">
              <a:spcBef>
                <a:spcPts val="0"/>
              </a:spcBef>
              <a:spcAft>
                <a:spcPts val="0"/>
              </a:spcAft>
              <a:buClr>
                <a:schemeClr val="accent1"/>
              </a:buClr>
              <a:buSzPts val="4800"/>
              <a:buNone/>
              <a:defRPr sz="4800">
                <a:solidFill>
                  <a:schemeClr val="accent1"/>
                </a:solidFill>
              </a:defRPr>
            </a:lvl9pPr>
          </a:lstStyle>
          <a:p/>
        </p:txBody>
      </p:sp>
      <p:pic>
        <p:nvPicPr>
          <p:cNvPr id="266" name="Google Shape;266;p66"/>
          <p:cNvPicPr preferRelativeResize="0"/>
          <p:nvPr/>
        </p:nvPicPr>
        <p:blipFill>
          <a:blip r:embed="rId3">
            <a:alphaModFix/>
          </a:blip>
          <a:stretch>
            <a:fillRect/>
          </a:stretch>
        </p:blipFill>
        <p:spPr>
          <a:xfrm rot="5400000">
            <a:off x="3278924" y="414050"/>
            <a:ext cx="7626551" cy="2883799"/>
          </a:xfrm>
          <a:prstGeom prst="rect">
            <a:avLst/>
          </a:prstGeom>
          <a:noFill/>
          <a:ln>
            <a:noFill/>
          </a:ln>
        </p:spPr>
      </p:pic>
      <p:pic>
        <p:nvPicPr>
          <p:cNvPr id="267" name="Google Shape;267;p66"/>
          <p:cNvPicPr preferRelativeResize="0"/>
          <p:nvPr/>
        </p:nvPicPr>
        <p:blipFill>
          <a:blip r:embed="rId3">
            <a:alphaModFix/>
          </a:blip>
          <a:stretch>
            <a:fillRect/>
          </a:stretch>
        </p:blipFill>
        <p:spPr>
          <a:xfrm flipH="1" rot="5400000">
            <a:off x="4822414" y="-351911"/>
            <a:ext cx="9309797" cy="3520275"/>
          </a:xfrm>
          <a:prstGeom prst="rect">
            <a:avLst/>
          </a:prstGeom>
          <a:noFill/>
          <a:ln>
            <a:noFill/>
          </a:ln>
        </p:spPr>
      </p:pic>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blipFill>
          <a:blip r:embed="rId2">
            <a:alphaModFix/>
          </a:blip>
          <a:stretch>
            <a:fillRect/>
          </a:stretch>
        </a:blipFill>
      </p:bgPr>
    </p:bg>
    <p:spTree>
      <p:nvGrpSpPr>
        <p:cNvPr id="268" name="Shape 268"/>
        <p:cNvGrpSpPr/>
        <p:nvPr/>
      </p:nvGrpSpPr>
      <p:grpSpPr>
        <a:xfrm>
          <a:off x="0" y="0"/>
          <a:ext cx="0" cy="0"/>
          <a:chOff x="0" y="0"/>
          <a:chExt cx="0" cy="0"/>
        </a:xfrm>
      </p:grpSpPr>
      <p:sp>
        <p:nvSpPr>
          <p:cNvPr id="269" name="Google Shape;269;p67"/>
          <p:cNvSpPr txBox="1"/>
          <p:nvPr>
            <p:ph idx="1" type="subTitle"/>
          </p:nvPr>
        </p:nvSpPr>
        <p:spPr>
          <a:xfrm>
            <a:off x="938500" y="1769575"/>
            <a:ext cx="2871600" cy="1235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2"/>
              </a:buClr>
              <a:buSzPts val="1600"/>
              <a:buNone/>
              <a:defRPr sz="1600">
                <a:solidFill>
                  <a:schemeClr val="lt2"/>
                </a:solidFill>
              </a:defRPr>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270" name="Google Shape;270;p67"/>
          <p:cNvSpPr txBox="1"/>
          <p:nvPr>
            <p:ph idx="2" type="body"/>
          </p:nvPr>
        </p:nvSpPr>
        <p:spPr>
          <a:xfrm>
            <a:off x="4703375" y="909600"/>
            <a:ext cx="3468900" cy="33243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271" name="Google Shape;271;p67"/>
          <p:cNvSpPr txBox="1"/>
          <p:nvPr>
            <p:ph type="title"/>
          </p:nvPr>
        </p:nvSpPr>
        <p:spPr>
          <a:xfrm>
            <a:off x="938500" y="445025"/>
            <a:ext cx="32238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blipFill>
          <a:blip r:embed="rId2">
            <a:alphaModFix/>
          </a:blip>
          <a:stretch>
            <a:fillRect/>
          </a:stretch>
        </a:blipFill>
      </p:bgPr>
    </p:bg>
    <p:spTree>
      <p:nvGrpSpPr>
        <p:cNvPr id="272" name="Shape 272"/>
        <p:cNvGrpSpPr/>
        <p:nvPr/>
      </p:nvGrpSpPr>
      <p:grpSpPr>
        <a:xfrm>
          <a:off x="0" y="0"/>
          <a:ext cx="0" cy="0"/>
          <a:chOff x="0" y="0"/>
          <a:chExt cx="0" cy="0"/>
        </a:xfrm>
      </p:grpSpPr>
      <p:sp>
        <p:nvSpPr>
          <p:cNvPr id="273" name="Google Shape;273;p68"/>
          <p:cNvSpPr txBox="1"/>
          <p:nvPr>
            <p:ph type="title"/>
          </p:nvPr>
        </p:nvSpPr>
        <p:spPr>
          <a:xfrm>
            <a:off x="938500" y="445025"/>
            <a:ext cx="57357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blipFill>
          <a:blip r:embed="rId2">
            <a:alphaModFix/>
          </a:blip>
          <a:stretch>
            <a:fillRect/>
          </a:stretch>
        </a:blipFill>
      </p:bgPr>
    </p:bg>
    <p:spTree>
      <p:nvGrpSpPr>
        <p:cNvPr id="274" name="Shape 274"/>
        <p:cNvGrpSpPr/>
        <p:nvPr/>
      </p:nvGrpSpPr>
      <p:grpSpPr>
        <a:xfrm>
          <a:off x="0" y="0"/>
          <a:ext cx="0" cy="0"/>
          <a:chOff x="0" y="0"/>
          <a:chExt cx="0" cy="0"/>
        </a:xfrm>
      </p:grpSpPr>
      <p:sp>
        <p:nvSpPr>
          <p:cNvPr id="275" name="Google Shape;275;p69"/>
          <p:cNvSpPr txBox="1"/>
          <p:nvPr>
            <p:ph hasCustomPrompt="1" type="title"/>
          </p:nvPr>
        </p:nvSpPr>
        <p:spPr>
          <a:xfrm>
            <a:off x="1920750" y="1634425"/>
            <a:ext cx="5302500" cy="11166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7200"/>
              <a:buNone/>
              <a:defRPr sz="7200">
                <a:solidFill>
                  <a:schemeClr val="lt1"/>
                </a:solidFill>
              </a:defRPr>
            </a:lvl1pPr>
            <a:lvl2pPr lvl="1" rtl="0" algn="ctr">
              <a:spcBef>
                <a:spcPts val="0"/>
              </a:spcBef>
              <a:spcAft>
                <a:spcPts val="0"/>
              </a:spcAft>
              <a:buClr>
                <a:schemeClr val="lt1"/>
              </a:buClr>
              <a:buSzPts val="7200"/>
              <a:buNone/>
              <a:defRPr sz="7200">
                <a:solidFill>
                  <a:schemeClr val="lt1"/>
                </a:solidFill>
              </a:defRPr>
            </a:lvl2pPr>
            <a:lvl3pPr lvl="2" rtl="0" algn="ctr">
              <a:spcBef>
                <a:spcPts val="0"/>
              </a:spcBef>
              <a:spcAft>
                <a:spcPts val="0"/>
              </a:spcAft>
              <a:buClr>
                <a:schemeClr val="lt1"/>
              </a:buClr>
              <a:buSzPts val="7200"/>
              <a:buNone/>
              <a:defRPr sz="7200">
                <a:solidFill>
                  <a:schemeClr val="lt1"/>
                </a:solidFill>
              </a:defRPr>
            </a:lvl3pPr>
            <a:lvl4pPr lvl="3" rtl="0" algn="ctr">
              <a:spcBef>
                <a:spcPts val="0"/>
              </a:spcBef>
              <a:spcAft>
                <a:spcPts val="0"/>
              </a:spcAft>
              <a:buClr>
                <a:schemeClr val="lt1"/>
              </a:buClr>
              <a:buSzPts val="7200"/>
              <a:buNone/>
              <a:defRPr sz="7200">
                <a:solidFill>
                  <a:schemeClr val="lt1"/>
                </a:solidFill>
              </a:defRPr>
            </a:lvl4pPr>
            <a:lvl5pPr lvl="4" rtl="0" algn="ctr">
              <a:spcBef>
                <a:spcPts val="0"/>
              </a:spcBef>
              <a:spcAft>
                <a:spcPts val="0"/>
              </a:spcAft>
              <a:buClr>
                <a:schemeClr val="lt1"/>
              </a:buClr>
              <a:buSzPts val="7200"/>
              <a:buNone/>
              <a:defRPr sz="7200">
                <a:solidFill>
                  <a:schemeClr val="lt1"/>
                </a:solidFill>
              </a:defRPr>
            </a:lvl5pPr>
            <a:lvl6pPr lvl="5" rtl="0" algn="ctr">
              <a:spcBef>
                <a:spcPts val="0"/>
              </a:spcBef>
              <a:spcAft>
                <a:spcPts val="0"/>
              </a:spcAft>
              <a:buClr>
                <a:schemeClr val="lt1"/>
              </a:buClr>
              <a:buSzPts val="7200"/>
              <a:buNone/>
              <a:defRPr sz="7200">
                <a:solidFill>
                  <a:schemeClr val="lt1"/>
                </a:solidFill>
              </a:defRPr>
            </a:lvl6pPr>
            <a:lvl7pPr lvl="6" rtl="0" algn="ctr">
              <a:spcBef>
                <a:spcPts val="0"/>
              </a:spcBef>
              <a:spcAft>
                <a:spcPts val="0"/>
              </a:spcAft>
              <a:buClr>
                <a:schemeClr val="lt1"/>
              </a:buClr>
              <a:buSzPts val="7200"/>
              <a:buNone/>
              <a:defRPr sz="7200">
                <a:solidFill>
                  <a:schemeClr val="lt1"/>
                </a:solidFill>
              </a:defRPr>
            </a:lvl7pPr>
            <a:lvl8pPr lvl="7" rtl="0" algn="ctr">
              <a:spcBef>
                <a:spcPts val="0"/>
              </a:spcBef>
              <a:spcAft>
                <a:spcPts val="0"/>
              </a:spcAft>
              <a:buClr>
                <a:schemeClr val="lt1"/>
              </a:buClr>
              <a:buSzPts val="7200"/>
              <a:buNone/>
              <a:defRPr sz="7200">
                <a:solidFill>
                  <a:schemeClr val="lt1"/>
                </a:solidFill>
              </a:defRPr>
            </a:lvl8pPr>
            <a:lvl9pPr lvl="8" rtl="0" algn="ctr">
              <a:spcBef>
                <a:spcPts val="0"/>
              </a:spcBef>
              <a:spcAft>
                <a:spcPts val="0"/>
              </a:spcAft>
              <a:buClr>
                <a:schemeClr val="lt1"/>
              </a:buClr>
              <a:buSzPts val="7200"/>
              <a:buNone/>
              <a:defRPr sz="7200">
                <a:solidFill>
                  <a:schemeClr val="lt1"/>
                </a:solidFill>
              </a:defRPr>
            </a:lvl9pPr>
          </a:lstStyle>
          <a:p>
            <a:r>
              <a:t>xx%</a:t>
            </a:r>
          </a:p>
        </p:txBody>
      </p:sp>
      <p:sp>
        <p:nvSpPr>
          <p:cNvPr id="276" name="Google Shape;276;p69"/>
          <p:cNvSpPr txBox="1"/>
          <p:nvPr>
            <p:ph idx="1" type="body"/>
          </p:nvPr>
        </p:nvSpPr>
        <p:spPr>
          <a:xfrm>
            <a:off x="2786550" y="3094475"/>
            <a:ext cx="3570900" cy="5670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Clr>
                <a:schemeClr val="accent1"/>
              </a:buClr>
              <a:buSzPts val="1800"/>
              <a:buChar char="●"/>
              <a:defRPr>
                <a:solidFill>
                  <a:schemeClr val="accent1"/>
                </a:solidFill>
              </a:defRPr>
            </a:lvl1pPr>
            <a:lvl2pPr indent="-342900" lvl="1" marL="914400" rtl="0" algn="ctr">
              <a:spcBef>
                <a:spcPts val="1600"/>
              </a:spcBef>
              <a:spcAft>
                <a:spcPts val="0"/>
              </a:spcAft>
              <a:buClr>
                <a:schemeClr val="accent1"/>
              </a:buClr>
              <a:buSzPts val="1800"/>
              <a:buChar char="○"/>
              <a:defRPr sz="1800">
                <a:solidFill>
                  <a:schemeClr val="accent1"/>
                </a:solidFill>
              </a:defRPr>
            </a:lvl2pPr>
            <a:lvl3pPr indent="-342900" lvl="2" marL="1371600" rtl="0" algn="ctr">
              <a:spcBef>
                <a:spcPts val="1600"/>
              </a:spcBef>
              <a:spcAft>
                <a:spcPts val="0"/>
              </a:spcAft>
              <a:buClr>
                <a:schemeClr val="accent1"/>
              </a:buClr>
              <a:buSzPts val="1800"/>
              <a:buChar char="■"/>
              <a:defRPr sz="1800">
                <a:solidFill>
                  <a:schemeClr val="accent1"/>
                </a:solidFill>
              </a:defRPr>
            </a:lvl3pPr>
            <a:lvl4pPr indent="-342900" lvl="3" marL="1828800" rtl="0" algn="ctr">
              <a:spcBef>
                <a:spcPts val="1600"/>
              </a:spcBef>
              <a:spcAft>
                <a:spcPts val="0"/>
              </a:spcAft>
              <a:buClr>
                <a:schemeClr val="accent1"/>
              </a:buClr>
              <a:buSzPts val="1800"/>
              <a:buChar char="●"/>
              <a:defRPr sz="1800">
                <a:solidFill>
                  <a:schemeClr val="accent1"/>
                </a:solidFill>
              </a:defRPr>
            </a:lvl4pPr>
            <a:lvl5pPr indent="-342900" lvl="4" marL="2286000" rtl="0" algn="ctr">
              <a:spcBef>
                <a:spcPts val="1600"/>
              </a:spcBef>
              <a:spcAft>
                <a:spcPts val="0"/>
              </a:spcAft>
              <a:buClr>
                <a:schemeClr val="accent1"/>
              </a:buClr>
              <a:buSzPts val="1800"/>
              <a:buChar char="○"/>
              <a:defRPr sz="1800">
                <a:solidFill>
                  <a:schemeClr val="accent1"/>
                </a:solidFill>
              </a:defRPr>
            </a:lvl5pPr>
            <a:lvl6pPr indent="-342900" lvl="5" marL="2743200" rtl="0" algn="ctr">
              <a:spcBef>
                <a:spcPts val="1600"/>
              </a:spcBef>
              <a:spcAft>
                <a:spcPts val="0"/>
              </a:spcAft>
              <a:buClr>
                <a:schemeClr val="accent1"/>
              </a:buClr>
              <a:buSzPts val="1800"/>
              <a:buChar char="■"/>
              <a:defRPr sz="1800">
                <a:solidFill>
                  <a:schemeClr val="accent1"/>
                </a:solidFill>
              </a:defRPr>
            </a:lvl6pPr>
            <a:lvl7pPr indent="-342900" lvl="6" marL="3200400" rtl="0" algn="ctr">
              <a:spcBef>
                <a:spcPts val="1600"/>
              </a:spcBef>
              <a:spcAft>
                <a:spcPts val="0"/>
              </a:spcAft>
              <a:buClr>
                <a:schemeClr val="accent1"/>
              </a:buClr>
              <a:buSzPts val="1800"/>
              <a:buChar char="●"/>
              <a:defRPr sz="1800">
                <a:solidFill>
                  <a:schemeClr val="accent1"/>
                </a:solidFill>
              </a:defRPr>
            </a:lvl7pPr>
            <a:lvl8pPr indent="-342900" lvl="7" marL="3657600" rtl="0" algn="ctr">
              <a:spcBef>
                <a:spcPts val="1600"/>
              </a:spcBef>
              <a:spcAft>
                <a:spcPts val="0"/>
              </a:spcAft>
              <a:buClr>
                <a:schemeClr val="accent1"/>
              </a:buClr>
              <a:buSzPts val="1800"/>
              <a:buChar char="○"/>
              <a:defRPr sz="1800">
                <a:solidFill>
                  <a:schemeClr val="accent1"/>
                </a:solidFill>
              </a:defRPr>
            </a:lvl8pPr>
            <a:lvl9pPr indent="-342900" lvl="8" marL="4114800" rtl="0" algn="ctr">
              <a:spcBef>
                <a:spcPts val="1600"/>
              </a:spcBef>
              <a:spcAft>
                <a:spcPts val="1600"/>
              </a:spcAft>
              <a:buClr>
                <a:schemeClr val="accent1"/>
              </a:buClr>
              <a:buSzPts val="1800"/>
              <a:buChar char="■"/>
              <a:defRPr sz="1800">
                <a:solidFill>
                  <a:schemeClr val="accent1"/>
                </a:solidFill>
              </a:defRPr>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277" name="Shape 277"/>
        <p:cNvGrpSpPr/>
        <p:nvPr/>
      </p:nvGrpSpPr>
      <p:grpSpPr>
        <a:xfrm>
          <a:off x="0" y="0"/>
          <a:ext cx="0" cy="0"/>
          <a:chOff x="0" y="0"/>
          <a:chExt cx="0" cy="0"/>
        </a:xfrm>
      </p:grpSpPr>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ullet Points">
  <p:cSld name="CAPTION_ONLY_3">
    <p:bg>
      <p:bgPr>
        <a:blipFill>
          <a:blip r:embed="rId2">
            <a:alphaModFix/>
          </a:blip>
          <a:stretch>
            <a:fillRect/>
          </a:stretch>
        </a:blipFill>
      </p:bgPr>
    </p:bg>
    <p:spTree>
      <p:nvGrpSpPr>
        <p:cNvPr id="278" name="Shape 278"/>
        <p:cNvGrpSpPr/>
        <p:nvPr/>
      </p:nvGrpSpPr>
      <p:grpSpPr>
        <a:xfrm>
          <a:off x="0" y="0"/>
          <a:ext cx="0" cy="0"/>
          <a:chOff x="0" y="0"/>
          <a:chExt cx="0" cy="0"/>
        </a:xfrm>
      </p:grpSpPr>
      <p:sp>
        <p:nvSpPr>
          <p:cNvPr id="279" name="Google Shape;279;p71"/>
          <p:cNvSpPr txBox="1"/>
          <p:nvPr>
            <p:ph type="title"/>
          </p:nvPr>
        </p:nvSpPr>
        <p:spPr>
          <a:xfrm>
            <a:off x="938500" y="445025"/>
            <a:ext cx="57357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280" name="Google Shape;280;p71"/>
          <p:cNvSpPr txBox="1"/>
          <p:nvPr>
            <p:ph idx="1" type="body"/>
          </p:nvPr>
        </p:nvSpPr>
        <p:spPr>
          <a:xfrm>
            <a:off x="938500" y="1246025"/>
            <a:ext cx="7172100" cy="3039900"/>
          </a:xfrm>
          <a:prstGeom prst="rect">
            <a:avLst/>
          </a:prstGeom>
        </p:spPr>
        <p:txBody>
          <a:bodyPr anchorCtr="0" anchor="t" bIns="91425" lIns="91425" spcFirstLastPara="1" rIns="91425" wrap="square" tIns="91425">
            <a:noAutofit/>
          </a:bodyPr>
          <a:lstStyle>
            <a:lvl1pPr indent="-301625" lvl="0" marL="457200" rtl="0">
              <a:spcBef>
                <a:spcPts val="0"/>
              </a:spcBef>
              <a:spcAft>
                <a:spcPts val="0"/>
              </a:spcAft>
              <a:buClr>
                <a:schemeClr val="lt1"/>
              </a:buClr>
              <a:buSzPts val="1150"/>
              <a:buChar char="●"/>
              <a:defRPr sz="1150">
                <a:solidFill>
                  <a:schemeClr val="lt1"/>
                </a:solidFill>
              </a:defRPr>
            </a:lvl1pPr>
            <a:lvl2pPr indent="-301625" lvl="1" marL="914400" rtl="0">
              <a:spcBef>
                <a:spcPts val="1600"/>
              </a:spcBef>
              <a:spcAft>
                <a:spcPts val="0"/>
              </a:spcAft>
              <a:buClr>
                <a:schemeClr val="lt1"/>
              </a:buClr>
              <a:buSzPts val="1150"/>
              <a:buChar char="○"/>
              <a:defRPr sz="1150">
                <a:solidFill>
                  <a:schemeClr val="lt1"/>
                </a:solidFill>
              </a:defRPr>
            </a:lvl2pPr>
            <a:lvl3pPr indent="-301625" lvl="2" marL="1371600" rtl="0">
              <a:spcBef>
                <a:spcPts val="1600"/>
              </a:spcBef>
              <a:spcAft>
                <a:spcPts val="0"/>
              </a:spcAft>
              <a:buClr>
                <a:schemeClr val="lt1"/>
              </a:buClr>
              <a:buSzPts val="1150"/>
              <a:buChar char="■"/>
              <a:defRPr sz="1150">
                <a:solidFill>
                  <a:schemeClr val="lt1"/>
                </a:solidFill>
              </a:defRPr>
            </a:lvl3pPr>
            <a:lvl4pPr indent="-301625" lvl="3" marL="1828800" rtl="0">
              <a:spcBef>
                <a:spcPts val="1600"/>
              </a:spcBef>
              <a:spcAft>
                <a:spcPts val="0"/>
              </a:spcAft>
              <a:buClr>
                <a:schemeClr val="lt1"/>
              </a:buClr>
              <a:buSzPts val="1150"/>
              <a:buChar char="●"/>
              <a:defRPr sz="1150">
                <a:solidFill>
                  <a:schemeClr val="lt1"/>
                </a:solidFill>
              </a:defRPr>
            </a:lvl4pPr>
            <a:lvl5pPr indent="-301625" lvl="4" marL="2286000" rtl="0">
              <a:spcBef>
                <a:spcPts val="1600"/>
              </a:spcBef>
              <a:spcAft>
                <a:spcPts val="0"/>
              </a:spcAft>
              <a:buClr>
                <a:schemeClr val="lt1"/>
              </a:buClr>
              <a:buSzPts val="1150"/>
              <a:buChar char="○"/>
              <a:defRPr sz="1150">
                <a:solidFill>
                  <a:schemeClr val="lt1"/>
                </a:solidFill>
              </a:defRPr>
            </a:lvl5pPr>
            <a:lvl6pPr indent="-301625" lvl="5" marL="2743200" rtl="0">
              <a:spcBef>
                <a:spcPts val="1600"/>
              </a:spcBef>
              <a:spcAft>
                <a:spcPts val="0"/>
              </a:spcAft>
              <a:buClr>
                <a:schemeClr val="lt1"/>
              </a:buClr>
              <a:buSzPts val="1150"/>
              <a:buChar char="■"/>
              <a:defRPr sz="1150">
                <a:solidFill>
                  <a:schemeClr val="lt1"/>
                </a:solidFill>
              </a:defRPr>
            </a:lvl6pPr>
            <a:lvl7pPr indent="-301625" lvl="6" marL="3200400" rtl="0">
              <a:spcBef>
                <a:spcPts val="1600"/>
              </a:spcBef>
              <a:spcAft>
                <a:spcPts val="0"/>
              </a:spcAft>
              <a:buClr>
                <a:schemeClr val="lt1"/>
              </a:buClr>
              <a:buSzPts val="1150"/>
              <a:buChar char="●"/>
              <a:defRPr sz="1150">
                <a:solidFill>
                  <a:schemeClr val="lt1"/>
                </a:solidFill>
              </a:defRPr>
            </a:lvl7pPr>
            <a:lvl8pPr indent="-301625" lvl="7" marL="3657600" rtl="0">
              <a:spcBef>
                <a:spcPts val="1600"/>
              </a:spcBef>
              <a:spcAft>
                <a:spcPts val="0"/>
              </a:spcAft>
              <a:buClr>
                <a:schemeClr val="lt1"/>
              </a:buClr>
              <a:buSzPts val="1150"/>
              <a:buChar char="○"/>
              <a:defRPr sz="1150">
                <a:solidFill>
                  <a:schemeClr val="lt1"/>
                </a:solidFill>
              </a:defRPr>
            </a:lvl8pPr>
            <a:lvl9pPr indent="-301625" lvl="8" marL="4114800" rtl="0">
              <a:spcBef>
                <a:spcPts val="1600"/>
              </a:spcBef>
              <a:spcAft>
                <a:spcPts val="1600"/>
              </a:spcAft>
              <a:buClr>
                <a:schemeClr val="lt1"/>
              </a:buClr>
              <a:buSzPts val="1150"/>
              <a:buChar char="■"/>
              <a:defRPr sz="1150">
                <a:solidFill>
                  <a:schemeClr val="lt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SECTION_TITLE_AND_DESCRIPTION_1_1_3">
    <p:bg>
      <p:bgPr>
        <a:blipFill>
          <a:blip r:embed="rId2">
            <a:alphaModFix/>
          </a:blip>
          <a:stretch>
            <a:fillRect/>
          </a:stretch>
        </a:blipFill>
      </p:bgPr>
    </p:bg>
    <p:spTree>
      <p:nvGrpSpPr>
        <p:cNvPr id="281" name="Shape 281"/>
        <p:cNvGrpSpPr/>
        <p:nvPr/>
      </p:nvGrpSpPr>
      <p:grpSpPr>
        <a:xfrm>
          <a:off x="0" y="0"/>
          <a:ext cx="0" cy="0"/>
          <a:chOff x="0" y="0"/>
          <a:chExt cx="0" cy="0"/>
        </a:xfrm>
      </p:grpSpPr>
      <p:sp>
        <p:nvSpPr>
          <p:cNvPr id="282" name="Google Shape;282;p72"/>
          <p:cNvSpPr txBox="1"/>
          <p:nvPr>
            <p:ph type="title"/>
          </p:nvPr>
        </p:nvSpPr>
        <p:spPr>
          <a:xfrm>
            <a:off x="3538497" y="26155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283" name="Google Shape;283;p72"/>
          <p:cNvSpPr txBox="1"/>
          <p:nvPr>
            <p:ph idx="1" type="subTitle"/>
          </p:nvPr>
        </p:nvSpPr>
        <p:spPr>
          <a:xfrm>
            <a:off x="3538497" y="31480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284" name="Google Shape;284;p72"/>
          <p:cNvSpPr txBox="1"/>
          <p:nvPr>
            <p:ph idx="2" type="title"/>
          </p:nvPr>
        </p:nvSpPr>
        <p:spPr>
          <a:xfrm>
            <a:off x="6028553" y="26155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285" name="Google Shape;285;p72"/>
          <p:cNvSpPr txBox="1"/>
          <p:nvPr>
            <p:ph idx="3" type="subTitle"/>
          </p:nvPr>
        </p:nvSpPr>
        <p:spPr>
          <a:xfrm>
            <a:off x="6028553" y="31480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286" name="Google Shape;286;p72"/>
          <p:cNvSpPr txBox="1"/>
          <p:nvPr>
            <p:ph idx="4" type="title"/>
          </p:nvPr>
        </p:nvSpPr>
        <p:spPr>
          <a:xfrm>
            <a:off x="1048447" y="26155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287" name="Google Shape;287;p72"/>
          <p:cNvSpPr txBox="1"/>
          <p:nvPr>
            <p:ph idx="5" type="subTitle"/>
          </p:nvPr>
        </p:nvSpPr>
        <p:spPr>
          <a:xfrm>
            <a:off x="1048447" y="31480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288" name="Google Shape;288;p72"/>
          <p:cNvSpPr txBox="1"/>
          <p:nvPr>
            <p:ph hasCustomPrompt="1" idx="6" type="title"/>
          </p:nvPr>
        </p:nvSpPr>
        <p:spPr>
          <a:xfrm>
            <a:off x="1048450" y="1770700"/>
            <a:ext cx="20670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2"/>
              </a:buClr>
              <a:buSzPts val="3600"/>
              <a:buNone/>
              <a:defRPr sz="3600">
                <a:solidFill>
                  <a:schemeClr val="lt2"/>
                </a:solidFill>
              </a:defRPr>
            </a:lvl1pPr>
            <a:lvl2pPr lvl="1" rtl="0" algn="ctr">
              <a:spcBef>
                <a:spcPts val="0"/>
              </a:spcBef>
              <a:spcAft>
                <a:spcPts val="0"/>
              </a:spcAft>
              <a:buClr>
                <a:schemeClr val="lt2"/>
              </a:buClr>
              <a:buSzPts val="3600"/>
              <a:buNone/>
              <a:defRPr sz="3600">
                <a:solidFill>
                  <a:schemeClr val="lt2"/>
                </a:solidFill>
              </a:defRPr>
            </a:lvl2pPr>
            <a:lvl3pPr lvl="2" rtl="0" algn="ctr">
              <a:spcBef>
                <a:spcPts val="0"/>
              </a:spcBef>
              <a:spcAft>
                <a:spcPts val="0"/>
              </a:spcAft>
              <a:buClr>
                <a:schemeClr val="lt2"/>
              </a:buClr>
              <a:buSzPts val="3600"/>
              <a:buNone/>
              <a:defRPr sz="3600">
                <a:solidFill>
                  <a:schemeClr val="lt2"/>
                </a:solidFill>
              </a:defRPr>
            </a:lvl3pPr>
            <a:lvl4pPr lvl="3" rtl="0" algn="ctr">
              <a:spcBef>
                <a:spcPts val="0"/>
              </a:spcBef>
              <a:spcAft>
                <a:spcPts val="0"/>
              </a:spcAft>
              <a:buClr>
                <a:schemeClr val="lt2"/>
              </a:buClr>
              <a:buSzPts val="3600"/>
              <a:buNone/>
              <a:defRPr sz="3600">
                <a:solidFill>
                  <a:schemeClr val="lt2"/>
                </a:solidFill>
              </a:defRPr>
            </a:lvl4pPr>
            <a:lvl5pPr lvl="4" rtl="0" algn="ctr">
              <a:spcBef>
                <a:spcPts val="0"/>
              </a:spcBef>
              <a:spcAft>
                <a:spcPts val="0"/>
              </a:spcAft>
              <a:buClr>
                <a:schemeClr val="lt2"/>
              </a:buClr>
              <a:buSzPts val="3600"/>
              <a:buNone/>
              <a:defRPr sz="3600">
                <a:solidFill>
                  <a:schemeClr val="lt2"/>
                </a:solidFill>
              </a:defRPr>
            </a:lvl5pPr>
            <a:lvl6pPr lvl="5" rtl="0" algn="ctr">
              <a:spcBef>
                <a:spcPts val="0"/>
              </a:spcBef>
              <a:spcAft>
                <a:spcPts val="0"/>
              </a:spcAft>
              <a:buClr>
                <a:schemeClr val="lt2"/>
              </a:buClr>
              <a:buSzPts val="3600"/>
              <a:buNone/>
              <a:defRPr sz="3600">
                <a:solidFill>
                  <a:schemeClr val="lt2"/>
                </a:solidFill>
              </a:defRPr>
            </a:lvl6pPr>
            <a:lvl7pPr lvl="6" rtl="0" algn="ctr">
              <a:spcBef>
                <a:spcPts val="0"/>
              </a:spcBef>
              <a:spcAft>
                <a:spcPts val="0"/>
              </a:spcAft>
              <a:buClr>
                <a:schemeClr val="lt2"/>
              </a:buClr>
              <a:buSzPts val="3600"/>
              <a:buNone/>
              <a:defRPr sz="3600">
                <a:solidFill>
                  <a:schemeClr val="lt2"/>
                </a:solidFill>
              </a:defRPr>
            </a:lvl7pPr>
            <a:lvl8pPr lvl="7" rtl="0" algn="ctr">
              <a:spcBef>
                <a:spcPts val="0"/>
              </a:spcBef>
              <a:spcAft>
                <a:spcPts val="0"/>
              </a:spcAft>
              <a:buClr>
                <a:schemeClr val="lt2"/>
              </a:buClr>
              <a:buSzPts val="3600"/>
              <a:buNone/>
              <a:defRPr sz="3600">
                <a:solidFill>
                  <a:schemeClr val="lt2"/>
                </a:solidFill>
              </a:defRPr>
            </a:lvl8pPr>
            <a:lvl9pPr lvl="8" rtl="0" algn="ctr">
              <a:spcBef>
                <a:spcPts val="0"/>
              </a:spcBef>
              <a:spcAft>
                <a:spcPts val="0"/>
              </a:spcAft>
              <a:buClr>
                <a:schemeClr val="lt2"/>
              </a:buClr>
              <a:buSzPts val="3600"/>
              <a:buNone/>
              <a:defRPr sz="3600">
                <a:solidFill>
                  <a:schemeClr val="lt2"/>
                </a:solidFill>
              </a:defRPr>
            </a:lvl9pPr>
          </a:lstStyle>
          <a:p>
            <a:r>
              <a:t>xx%</a:t>
            </a:r>
          </a:p>
        </p:txBody>
      </p:sp>
      <p:sp>
        <p:nvSpPr>
          <p:cNvPr id="289" name="Google Shape;289;p72"/>
          <p:cNvSpPr txBox="1"/>
          <p:nvPr>
            <p:ph hasCustomPrompt="1" idx="7" type="title"/>
          </p:nvPr>
        </p:nvSpPr>
        <p:spPr>
          <a:xfrm>
            <a:off x="3538500" y="1770700"/>
            <a:ext cx="20670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2"/>
              </a:buClr>
              <a:buSzPts val="3600"/>
              <a:buNone/>
              <a:defRPr sz="3600">
                <a:solidFill>
                  <a:schemeClr val="lt2"/>
                </a:solidFill>
              </a:defRPr>
            </a:lvl1pPr>
            <a:lvl2pPr lvl="1" rtl="0" algn="ctr">
              <a:spcBef>
                <a:spcPts val="0"/>
              </a:spcBef>
              <a:spcAft>
                <a:spcPts val="0"/>
              </a:spcAft>
              <a:buClr>
                <a:schemeClr val="lt2"/>
              </a:buClr>
              <a:buSzPts val="3600"/>
              <a:buNone/>
              <a:defRPr sz="3600">
                <a:solidFill>
                  <a:schemeClr val="lt2"/>
                </a:solidFill>
              </a:defRPr>
            </a:lvl2pPr>
            <a:lvl3pPr lvl="2" rtl="0" algn="ctr">
              <a:spcBef>
                <a:spcPts val="0"/>
              </a:spcBef>
              <a:spcAft>
                <a:spcPts val="0"/>
              </a:spcAft>
              <a:buClr>
                <a:schemeClr val="lt2"/>
              </a:buClr>
              <a:buSzPts val="3600"/>
              <a:buNone/>
              <a:defRPr sz="3600">
                <a:solidFill>
                  <a:schemeClr val="lt2"/>
                </a:solidFill>
              </a:defRPr>
            </a:lvl3pPr>
            <a:lvl4pPr lvl="3" rtl="0" algn="ctr">
              <a:spcBef>
                <a:spcPts val="0"/>
              </a:spcBef>
              <a:spcAft>
                <a:spcPts val="0"/>
              </a:spcAft>
              <a:buClr>
                <a:schemeClr val="lt2"/>
              </a:buClr>
              <a:buSzPts val="3600"/>
              <a:buNone/>
              <a:defRPr sz="3600">
                <a:solidFill>
                  <a:schemeClr val="lt2"/>
                </a:solidFill>
              </a:defRPr>
            </a:lvl4pPr>
            <a:lvl5pPr lvl="4" rtl="0" algn="ctr">
              <a:spcBef>
                <a:spcPts val="0"/>
              </a:spcBef>
              <a:spcAft>
                <a:spcPts val="0"/>
              </a:spcAft>
              <a:buClr>
                <a:schemeClr val="lt2"/>
              </a:buClr>
              <a:buSzPts val="3600"/>
              <a:buNone/>
              <a:defRPr sz="3600">
                <a:solidFill>
                  <a:schemeClr val="lt2"/>
                </a:solidFill>
              </a:defRPr>
            </a:lvl5pPr>
            <a:lvl6pPr lvl="5" rtl="0" algn="ctr">
              <a:spcBef>
                <a:spcPts val="0"/>
              </a:spcBef>
              <a:spcAft>
                <a:spcPts val="0"/>
              </a:spcAft>
              <a:buClr>
                <a:schemeClr val="lt2"/>
              </a:buClr>
              <a:buSzPts val="3600"/>
              <a:buNone/>
              <a:defRPr sz="3600">
                <a:solidFill>
                  <a:schemeClr val="lt2"/>
                </a:solidFill>
              </a:defRPr>
            </a:lvl6pPr>
            <a:lvl7pPr lvl="6" rtl="0" algn="ctr">
              <a:spcBef>
                <a:spcPts val="0"/>
              </a:spcBef>
              <a:spcAft>
                <a:spcPts val="0"/>
              </a:spcAft>
              <a:buClr>
                <a:schemeClr val="lt2"/>
              </a:buClr>
              <a:buSzPts val="3600"/>
              <a:buNone/>
              <a:defRPr sz="3600">
                <a:solidFill>
                  <a:schemeClr val="lt2"/>
                </a:solidFill>
              </a:defRPr>
            </a:lvl7pPr>
            <a:lvl8pPr lvl="7" rtl="0" algn="ctr">
              <a:spcBef>
                <a:spcPts val="0"/>
              </a:spcBef>
              <a:spcAft>
                <a:spcPts val="0"/>
              </a:spcAft>
              <a:buClr>
                <a:schemeClr val="lt2"/>
              </a:buClr>
              <a:buSzPts val="3600"/>
              <a:buNone/>
              <a:defRPr sz="3600">
                <a:solidFill>
                  <a:schemeClr val="lt2"/>
                </a:solidFill>
              </a:defRPr>
            </a:lvl8pPr>
            <a:lvl9pPr lvl="8" rtl="0" algn="ctr">
              <a:spcBef>
                <a:spcPts val="0"/>
              </a:spcBef>
              <a:spcAft>
                <a:spcPts val="0"/>
              </a:spcAft>
              <a:buClr>
                <a:schemeClr val="lt2"/>
              </a:buClr>
              <a:buSzPts val="3600"/>
              <a:buNone/>
              <a:defRPr sz="3600">
                <a:solidFill>
                  <a:schemeClr val="lt2"/>
                </a:solidFill>
              </a:defRPr>
            </a:lvl9pPr>
          </a:lstStyle>
          <a:p>
            <a:r>
              <a:t>xx%</a:t>
            </a:r>
          </a:p>
        </p:txBody>
      </p:sp>
      <p:sp>
        <p:nvSpPr>
          <p:cNvPr id="290" name="Google Shape;290;p72"/>
          <p:cNvSpPr txBox="1"/>
          <p:nvPr>
            <p:ph hasCustomPrompt="1" idx="8" type="title"/>
          </p:nvPr>
        </p:nvSpPr>
        <p:spPr>
          <a:xfrm>
            <a:off x="6028550" y="1770700"/>
            <a:ext cx="20670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2"/>
              </a:buClr>
              <a:buSzPts val="3600"/>
              <a:buNone/>
              <a:defRPr sz="3600">
                <a:solidFill>
                  <a:schemeClr val="lt2"/>
                </a:solidFill>
              </a:defRPr>
            </a:lvl1pPr>
            <a:lvl2pPr lvl="1" rtl="0" algn="ctr">
              <a:spcBef>
                <a:spcPts val="0"/>
              </a:spcBef>
              <a:spcAft>
                <a:spcPts val="0"/>
              </a:spcAft>
              <a:buClr>
                <a:schemeClr val="lt2"/>
              </a:buClr>
              <a:buSzPts val="3600"/>
              <a:buNone/>
              <a:defRPr sz="3600">
                <a:solidFill>
                  <a:schemeClr val="lt2"/>
                </a:solidFill>
              </a:defRPr>
            </a:lvl2pPr>
            <a:lvl3pPr lvl="2" rtl="0" algn="ctr">
              <a:spcBef>
                <a:spcPts val="0"/>
              </a:spcBef>
              <a:spcAft>
                <a:spcPts val="0"/>
              </a:spcAft>
              <a:buClr>
                <a:schemeClr val="lt2"/>
              </a:buClr>
              <a:buSzPts val="3600"/>
              <a:buNone/>
              <a:defRPr sz="3600">
                <a:solidFill>
                  <a:schemeClr val="lt2"/>
                </a:solidFill>
              </a:defRPr>
            </a:lvl3pPr>
            <a:lvl4pPr lvl="3" rtl="0" algn="ctr">
              <a:spcBef>
                <a:spcPts val="0"/>
              </a:spcBef>
              <a:spcAft>
                <a:spcPts val="0"/>
              </a:spcAft>
              <a:buClr>
                <a:schemeClr val="lt2"/>
              </a:buClr>
              <a:buSzPts val="3600"/>
              <a:buNone/>
              <a:defRPr sz="3600">
                <a:solidFill>
                  <a:schemeClr val="lt2"/>
                </a:solidFill>
              </a:defRPr>
            </a:lvl4pPr>
            <a:lvl5pPr lvl="4" rtl="0" algn="ctr">
              <a:spcBef>
                <a:spcPts val="0"/>
              </a:spcBef>
              <a:spcAft>
                <a:spcPts val="0"/>
              </a:spcAft>
              <a:buClr>
                <a:schemeClr val="lt2"/>
              </a:buClr>
              <a:buSzPts val="3600"/>
              <a:buNone/>
              <a:defRPr sz="3600">
                <a:solidFill>
                  <a:schemeClr val="lt2"/>
                </a:solidFill>
              </a:defRPr>
            </a:lvl5pPr>
            <a:lvl6pPr lvl="5" rtl="0" algn="ctr">
              <a:spcBef>
                <a:spcPts val="0"/>
              </a:spcBef>
              <a:spcAft>
                <a:spcPts val="0"/>
              </a:spcAft>
              <a:buClr>
                <a:schemeClr val="lt2"/>
              </a:buClr>
              <a:buSzPts val="3600"/>
              <a:buNone/>
              <a:defRPr sz="3600">
                <a:solidFill>
                  <a:schemeClr val="lt2"/>
                </a:solidFill>
              </a:defRPr>
            </a:lvl6pPr>
            <a:lvl7pPr lvl="6" rtl="0" algn="ctr">
              <a:spcBef>
                <a:spcPts val="0"/>
              </a:spcBef>
              <a:spcAft>
                <a:spcPts val="0"/>
              </a:spcAft>
              <a:buClr>
                <a:schemeClr val="lt2"/>
              </a:buClr>
              <a:buSzPts val="3600"/>
              <a:buNone/>
              <a:defRPr sz="3600">
                <a:solidFill>
                  <a:schemeClr val="lt2"/>
                </a:solidFill>
              </a:defRPr>
            </a:lvl7pPr>
            <a:lvl8pPr lvl="7" rtl="0" algn="ctr">
              <a:spcBef>
                <a:spcPts val="0"/>
              </a:spcBef>
              <a:spcAft>
                <a:spcPts val="0"/>
              </a:spcAft>
              <a:buClr>
                <a:schemeClr val="lt2"/>
              </a:buClr>
              <a:buSzPts val="3600"/>
              <a:buNone/>
              <a:defRPr sz="3600">
                <a:solidFill>
                  <a:schemeClr val="lt2"/>
                </a:solidFill>
              </a:defRPr>
            </a:lvl8pPr>
            <a:lvl9pPr lvl="8" rtl="0" algn="ctr">
              <a:spcBef>
                <a:spcPts val="0"/>
              </a:spcBef>
              <a:spcAft>
                <a:spcPts val="0"/>
              </a:spcAft>
              <a:buClr>
                <a:schemeClr val="lt2"/>
              </a:buClr>
              <a:buSzPts val="3600"/>
              <a:buNone/>
              <a:defRPr sz="3600">
                <a:solidFill>
                  <a:schemeClr val="lt2"/>
                </a:solidFill>
              </a:defRPr>
            </a:lvl9pPr>
          </a:lstStyle>
          <a:p>
            <a:r>
              <a:t>xx%</a:t>
            </a: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p:cSld name="TITLE_1">
    <p:bg>
      <p:bgPr>
        <a:blipFill>
          <a:blip r:embed="rId2">
            <a:alphaModFix/>
          </a:blip>
          <a:stretch>
            <a:fillRect/>
          </a:stretch>
        </a:blipFill>
      </p:bgPr>
    </p:bg>
    <p:spTree>
      <p:nvGrpSpPr>
        <p:cNvPr id="291" name="Shape 291"/>
        <p:cNvGrpSpPr/>
        <p:nvPr/>
      </p:nvGrpSpPr>
      <p:grpSpPr>
        <a:xfrm>
          <a:off x="0" y="0"/>
          <a:ext cx="0" cy="0"/>
          <a:chOff x="0" y="0"/>
          <a:chExt cx="0" cy="0"/>
        </a:xfrm>
      </p:grpSpPr>
      <p:sp>
        <p:nvSpPr>
          <p:cNvPr id="292" name="Google Shape;292;p73"/>
          <p:cNvSpPr txBox="1"/>
          <p:nvPr>
            <p:ph type="ctrTitle"/>
          </p:nvPr>
        </p:nvSpPr>
        <p:spPr>
          <a:xfrm>
            <a:off x="4285500" y="2832875"/>
            <a:ext cx="3657300" cy="644700"/>
          </a:xfrm>
          <a:prstGeom prst="rect">
            <a:avLst/>
          </a:prstGeom>
          <a:effectLst>
            <a:outerShdw blurRad="57150" rotWithShape="0" algn="bl" dir="5400000" dist="19050">
              <a:srgbClr val="76A5AF">
                <a:alpha val="88000"/>
              </a:srgbClr>
            </a:outerShdw>
          </a:effectLst>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b="1" sz="6000">
                <a:solidFill>
                  <a:schemeClr val="lt1"/>
                </a:solidFill>
              </a:defRPr>
            </a:lvl1pPr>
            <a:lvl2pPr lvl="1" rtl="0" algn="ctr">
              <a:spcBef>
                <a:spcPts val="0"/>
              </a:spcBef>
              <a:spcAft>
                <a:spcPts val="0"/>
              </a:spcAft>
              <a:buClr>
                <a:schemeClr val="lt1"/>
              </a:buClr>
              <a:buSzPts val="3600"/>
              <a:buNone/>
              <a:defRPr b="1" sz="3600">
                <a:solidFill>
                  <a:schemeClr val="lt1"/>
                </a:solidFill>
              </a:defRPr>
            </a:lvl2pPr>
            <a:lvl3pPr lvl="2" rtl="0" algn="ctr">
              <a:spcBef>
                <a:spcPts val="0"/>
              </a:spcBef>
              <a:spcAft>
                <a:spcPts val="0"/>
              </a:spcAft>
              <a:buClr>
                <a:schemeClr val="lt1"/>
              </a:buClr>
              <a:buSzPts val="3600"/>
              <a:buNone/>
              <a:defRPr b="1" sz="3600">
                <a:solidFill>
                  <a:schemeClr val="lt1"/>
                </a:solidFill>
              </a:defRPr>
            </a:lvl3pPr>
            <a:lvl4pPr lvl="3" rtl="0" algn="ctr">
              <a:spcBef>
                <a:spcPts val="0"/>
              </a:spcBef>
              <a:spcAft>
                <a:spcPts val="0"/>
              </a:spcAft>
              <a:buClr>
                <a:schemeClr val="lt1"/>
              </a:buClr>
              <a:buSzPts val="3600"/>
              <a:buNone/>
              <a:defRPr b="1" sz="3600">
                <a:solidFill>
                  <a:schemeClr val="lt1"/>
                </a:solidFill>
              </a:defRPr>
            </a:lvl4pPr>
            <a:lvl5pPr lvl="4" rtl="0" algn="ctr">
              <a:spcBef>
                <a:spcPts val="0"/>
              </a:spcBef>
              <a:spcAft>
                <a:spcPts val="0"/>
              </a:spcAft>
              <a:buClr>
                <a:schemeClr val="lt1"/>
              </a:buClr>
              <a:buSzPts val="3600"/>
              <a:buNone/>
              <a:defRPr b="1" sz="3600">
                <a:solidFill>
                  <a:schemeClr val="lt1"/>
                </a:solidFill>
              </a:defRPr>
            </a:lvl5pPr>
            <a:lvl6pPr lvl="5" rtl="0" algn="ctr">
              <a:spcBef>
                <a:spcPts val="0"/>
              </a:spcBef>
              <a:spcAft>
                <a:spcPts val="0"/>
              </a:spcAft>
              <a:buClr>
                <a:schemeClr val="lt1"/>
              </a:buClr>
              <a:buSzPts val="3600"/>
              <a:buNone/>
              <a:defRPr b="1" sz="3600">
                <a:solidFill>
                  <a:schemeClr val="lt1"/>
                </a:solidFill>
              </a:defRPr>
            </a:lvl6pPr>
            <a:lvl7pPr lvl="6" rtl="0" algn="ctr">
              <a:spcBef>
                <a:spcPts val="0"/>
              </a:spcBef>
              <a:spcAft>
                <a:spcPts val="0"/>
              </a:spcAft>
              <a:buClr>
                <a:schemeClr val="lt1"/>
              </a:buClr>
              <a:buSzPts val="3600"/>
              <a:buNone/>
              <a:defRPr b="1" sz="3600">
                <a:solidFill>
                  <a:schemeClr val="lt1"/>
                </a:solidFill>
              </a:defRPr>
            </a:lvl7pPr>
            <a:lvl8pPr lvl="7" rtl="0" algn="ctr">
              <a:spcBef>
                <a:spcPts val="0"/>
              </a:spcBef>
              <a:spcAft>
                <a:spcPts val="0"/>
              </a:spcAft>
              <a:buClr>
                <a:schemeClr val="lt1"/>
              </a:buClr>
              <a:buSzPts val="3600"/>
              <a:buNone/>
              <a:defRPr b="1" sz="3600">
                <a:solidFill>
                  <a:schemeClr val="lt1"/>
                </a:solidFill>
              </a:defRPr>
            </a:lvl8pPr>
            <a:lvl9pPr lvl="8" rtl="0" algn="ctr">
              <a:spcBef>
                <a:spcPts val="0"/>
              </a:spcBef>
              <a:spcAft>
                <a:spcPts val="0"/>
              </a:spcAft>
              <a:buClr>
                <a:schemeClr val="lt1"/>
              </a:buClr>
              <a:buSzPts val="3600"/>
              <a:buNone/>
              <a:defRPr b="1" sz="3600">
                <a:solidFill>
                  <a:schemeClr val="lt1"/>
                </a:solidFill>
              </a:defRPr>
            </a:lvl9pPr>
          </a:lstStyle>
          <a:p/>
        </p:txBody>
      </p:sp>
      <p:sp>
        <p:nvSpPr>
          <p:cNvPr id="293" name="Google Shape;293;p73"/>
          <p:cNvSpPr txBox="1"/>
          <p:nvPr>
            <p:ph idx="1" type="subTitle"/>
          </p:nvPr>
        </p:nvSpPr>
        <p:spPr>
          <a:xfrm>
            <a:off x="4144050" y="3549850"/>
            <a:ext cx="3940200" cy="46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_1">
    <p:bg>
      <p:bgPr>
        <a:blipFill>
          <a:blip r:embed="rId2">
            <a:alphaModFix/>
          </a:blip>
          <a:stretch>
            <a:fillRect/>
          </a:stretch>
        </a:blipFill>
      </p:bgPr>
    </p:bg>
    <p:spTree>
      <p:nvGrpSpPr>
        <p:cNvPr id="294" name="Shape 294"/>
        <p:cNvGrpSpPr/>
        <p:nvPr/>
      </p:nvGrpSpPr>
      <p:grpSpPr>
        <a:xfrm>
          <a:off x="0" y="0"/>
          <a:ext cx="0" cy="0"/>
          <a:chOff x="0" y="0"/>
          <a:chExt cx="0" cy="0"/>
        </a:xfrm>
      </p:grpSpPr>
      <p:sp>
        <p:nvSpPr>
          <p:cNvPr id="295" name="Google Shape;295;p74"/>
          <p:cNvSpPr txBox="1"/>
          <p:nvPr>
            <p:ph type="ctrTitle"/>
          </p:nvPr>
        </p:nvSpPr>
        <p:spPr>
          <a:xfrm>
            <a:off x="1850525" y="1157925"/>
            <a:ext cx="5442900" cy="26031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3000"/>
              <a:buNone/>
              <a:defRPr b="1" sz="3000">
                <a:solidFill>
                  <a:schemeClr val="lt1"/>
                </a:solidFill>
              </a:defRPr>
            </a:lvl1pPr>
            <a:lvl2pPr lvl="1" rtl="0" algn="ctr">
              <a:spcBef>
                <a:spcPts val="0"/>
              </a:spcBef>
              <a:spcAft>
                <a:spcPts val="0"/>
              </a:spcAft>
              <a:buClr>
                <a:schemeClr val="lt1"/>
              </a:buClr>
              <a:buSzPts val="3000"/>
              <a:buNone/>
              <a:defRPr b="1" sz="3000">
                <a:solidFill>
                  <a:schemeClr val="lt1"/>
                </a:solidFill>
              </a:defRPr>
            </a:lvl2pPr>
            <a:lvl3pPr lvl="2" rtl="0" algn="ctr">
              <a:spcBef>
                <a:spcPts val="0"/>
              </a:spcBef>
              <a:spcAft>
                <a:spcPts val="0"/>
              </a:spcAft>
              <a:buClr>
                <a:schemeClr val="lt1"/>
              </a:buClr>
              <a:buSzPts val="3000"/>
              <a:buNone/>
              <a:defRPr b="1" sz="3000">
                <a:solidFill>
                  <a:schemeClr val="lt1"/>
                </a:solidFill>
              </a:defRPr>
            </a:lvl3pPr>
            <a:lvl4pPr lvl="3" rtl="0" algn="ctr">
              <a:spcBef>
                <a:spcPts val="0"/>
              </a:spcBef>
              <a:spcAft>
                <a:spcPts val="0"/>
              </a:spcAft>
              <a:buClr>
                <a:schemeClr val="lt1"/>
              </a:buClr>
              <a:buSzPts val="3000"/>
              <a:buNone/>
              <a:defRPr b="1" sz="3000">
                <a:solidFill>
                  <a:schemeClr val="lt1"/>
                </a:solidFill>
              </a:defRPr>
            </a:lvl4pPr>
            <a:lvl5pPr lvl="4" rtl="0" algn="ctr">
              <a:spcBef>
                <a:spcPts val="0"/>
              </a:spcBef>
              <a:spcAft>
                <a:spcPts val="0"/>
              </a:spcAft>
              <a:buClr>
                <a:schemeClr val="lt1"/>
              </a:buClr>
              <a:buSzPts val="3000"/>
              <a:buNone/>
              <a:defRPr b="1" sz="3000">
                <a:solidFill>
                  <a:schemeClr val="lt1"/>
                </a:solidFill>
              </a:defRPr>
            </a:lvl5pPr>
            <a:lvl6pPr lvl="5" rtl="0" algn="ctr">
              <a:spcBef>
                <a:spcPts val="0"/>
              </a:spcBef>
              <a:spcAft>
                <a:spcPts val="0"/>
              </a:spcAft>
              <a:buClr>
                <a:schemeClr val="lt1"/>
              </a:buClr>
              <a:buSzPts val="3000"/>
              <a:buNone/>
              <a:defRPr b="1" sz="3000">
                <a:solidFill>
                  <a:schemeClr val="lt1"/>
                </a:solidFill>
              </a:defRPr>
            </a:lvl6pPr>
            <a:lvl7pPr lvl="6" rtl="0" algn="ctr">
              <a:spcBef>
                <a:spcPts val="0"/>
              </a:spcBef>
              <a:spcAft>
                <a:spcPts val="0"/>
              </a:spcAft>
              <a:buClr>
                <a:schemeClr val="lt1"/>
              </a:buClr>
              <a:buSzPts val="3000"/>
              <a:buNone/>
              <a:defRPr b="1" sz="3000">
                <a:solidFill>
                  <a:schemeClr val="lt1"/>
                </a:solidFill>
              </a:defRPr>
            </a:lvl7pPr>
            <a:lvl8pPr lvl="7" rtl="0" algn="ctr">
              <a:spcBef>
                <a:spcPts val="0"/>
              </a:spcBef>
              <a:spcAft>
                <a:spcPts val="0"/>
              </a:spcAft>
              <a:buClr>
                <a:schemeClr val="lt1"/>
              </a:buClr>
              <a:buSzPts val="3000"/>
              <a:buNone/>
              <a:defRPr b="1" sz="3000">
                <a:solidFill>
                  <a:schemeClr val="lt1"/>
                </a:solidFill>
              </a:defRPr>
            </a:lvl8pPr>
            <a:lvl9pPr lvl="8" rtl="0" algn="ctr">
              <a:spcBef>
                <a:spcPts val="0"/>
              </a:spcBef>
              <a:spcAft>
                <a:spcPts val="0"/>
              </a:spcAft>
              <a:buClr>
                <a:schemeClr val="lt1"/>
              </a:buClr>
              <a:buSzPts val="3000"/>
              <a:buNone/>
              <a:defRPr b="1" sz="3000">
                <a:solidFill>
                  <a:schemeClr val="lt1"/>
                </a:solidFill>
              </a:defRPr>
            </a:lvl9pPr>
          </a:lstStyle>
          <a:p/>
        </p:txBody>
      </p:sp>
      <p:sp>
        <p:nvSpPr>
          <p:cNvPr id="296" name="Google Shape;296;p74"/>
          <p:cNvSpPr txBox="1"/>
          <p:nvPr>
            <p:ph idx="1" type="subTitle"/>
          </p:nvPr>
        </p:nvSpPr>
        <p:spPr>
          <a:xfrm>
            <a:off x="2481900" y="3945600"/>
            <a:ext cx="4180200" cy="46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1800"/>
              <a:buNone/>
              <a:defRPr sz="1800">
                <a:solidFill>
                  <a:schemeClr val="accent1"/>
                </a:solidFill>
              </a:defRPr>
            </a:lvl2pPr>
            <a:lvl3pPr lvl="2" rtl="0" algn="ctr">
              <a:lnSpc>
                <a:spcPct val="100000"/>
              </a:lnSpc>
              <a:spcBef>
                <a:spcPts val="0"/>
              </a:spcBef>
              <a:spcAft>
                <a:spcPts val="0"/>
              </a:spcAft>
              <a:buClr>
                <a:schemeClr val="accent1"/>
              </a:buClr>
              <a:buSzPts val="1800"/>
              <a:buNone/>
              <a:defRPr sz="1800">
                <a:solidFill>
                  <a:schemeClr val="accent1"/>
                </a:solidFill>
              </a:defRPr>
            </a:lvl3pPr>
            <a:lvl4pPr lvl="3" rtl="0" algn="ctr">
              <a:lnSpc>
                <a:spcPct val="100000"/>
              </a:lnSpc>
              <a:spcBef>
                <a:spcPts val="0"/>
              </a:spcBef>
              <a:spcAft>
                <a:spcPts val="0"/>
              </a:spcAft>
              <a:buClr>
                <a:schemeClr val="accent1"/>
              </a:buClr>
              <a:buSzPts val="1800"/>
              <a:buNone/>
              <a:defRPr sz="1800">
                <a:solidFill>
                  <a:schemeClr val="accent1"/>
                </a:solidFill>
              </a:defRPr>
            </a:lvl4pPr>
            <a:lvl5pPr lvl="4" rtl="0" algn="ctr">
              <a:lnSpc>
                <a:spcPct val="100000"/>
              </a:lnSpc>
              <a:spcBef>
                <a:spcPts val="0"/>
              </a:spcBef>
              <a:spcAft>
                <a:spcPts val="0"/>
              </a:spcAft>
              <a:buClr>
                <a:schemeClr val="accent1"/>
              </a:buClr>
              <a:buSzPts val="1800"/>
              <a:buNone/>
              <a:defRPr sz="1800">
                <a:solidFill>
                  <a:schemeClr val="accent1"/>
                </a:solidFill>
              </a:defRPr>
            </a:lvl5pPr>
            <a:lvl6pPr lvl="5" rtl="0" algn="ctr">
              <a:lnSpc>
                <a:spcPct val="100000"/>
              </a:lnSpc>
              <a:spcBef>
                <a:spcPts val="0"/>
              </a:spcBef>
              <a:spcAft>
                <a:spcPts val="0"/>
              </a:spcAft>
              <a:buClr>
                <a:schemeClr val="accent1"/>
              </a:buClr>
              <a:buSzPts val="1800"/>
              <a:buNone/>
              <a:defRPr sz="1800">
                <a:solidFill>
                  <a:schemeClr val="accent1"/>
                </a:solidFill>
              </a:defRPr>
            </a:lvl6pPr>
            <a:lvl7pPr lvl="6" rtl="0" algn="ctr">
              <a:lnSpc>
                <a:spcPct val="100000"/>
              </a:lnSpc>
              <a:spcBef>
                <a:spcPts val="0"/>
              </a:spcBef>
              <a:spcAft>
                <a:spcPts val="0"/>
              </a:spcAft>
              <a:buClr>
                <a:schemeClr val="accent1"/>
              </a:buClr>
              <a:buSzPts val="1800"/>
              <a:buNone/>
              <a:defRPr sz="1800">
                <a:solidFill>
                  <a:schemeClr val="accent1"/>
                </a:solidFill>
              </a:defRPr>
            </a:lvl7pPr>
            <a:lvl8pPr lvl="7" rtl="0" algn="ctr">
              <a:lnSpc>
                <a:spcPct val="100000"/>
              </a:lnSpc>
              <a:spcBef>
                <a:spcPts val="0"/>
              </a:spcBef>
              <a:spcAft>
                <a:spcPts val="0"/>
              </a:spcAft>
              <a:buClr>
                <a:schemeClr val="accent1"/>
              </a:buClr>
              <a:buSzPts val="1800"/>
              <a:buNone/>
              <a:defRPr sz="1800">
                <a:solidFill>
                  <a:schemeClr val="accent1"/>
                </a:solidFill>
              </a:defRPr>
            </a:lvl8pPr>
            <a:lvl9pPr lvl="8" rtl="0" algn="ctr">
              <a:lnSpc>
                <a:spcPct val="100000"/>
              </a:lnSpc>
              <a:spcBef>
                <a:spcPts val="0"/>
              </a:spcBef>
              <a:spcAft>
                <a:spcPts val="0"/>
              </a:spcAft>
              <a:buClr>
                <a:schemeClr val="accent1"/>
              </a:buClr>
              <a:buSzPts val="1800"/>
              <a:buNone/>
              <a:defRPr sz="1800">
                <a:solidFill>
                  <a:schemeClr val="accent1"/>
                </a:solidFill>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wo Columns">
  <p:cSld name="SECTION_TITLE_AND_DESCRIPTION_1">
    <p:bg>
      <p:bgPr>
        <a:blipFill>
          <a:blip r:embed="rId2">
            <a:alphaModFix/>
          </a:blip>
          <a:stretch>
            <a:fillRect/>
          </a:stretch>
        </a:blipFill>
      </p:bgPr>
    </p:bg>
    <p:spTree>
      <p:nvGrpSpPr>
        <p:cNvPr id="297" name="Shape 297"/>
        <p:cNvGrpSpPr/>
        <p:nvPr/>
      </p:nvGrpSpPr>
      <p:grpSpPr>
        <a:xfrm>
          <a:off x="0" y="0"/>
          <a:ext cx="0" cy="0"/>
          <a:chOff x="0" y="0"/>
          <a:chExt cx="0" cy="0"/>
        </a:xfrm>
      </p:grpSpPr>
      <p:sp>
        <p:nvSpPr>
          <p:cNvPr id="298" name="Google Shape;298;p75"/>
          <p:cNvSpPr txBox="1"/>
          <p:nvPr>
            <p:ph type="title"/>
          </p:nvPr>
        </p:nvSpPr>
        <p:spPr>
          <a:xfrm>
            <a:off x="1937338" y="2463175"/>
            <a:ext cx="23901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299" name="Google Shape;299;p75"/>
          <p:cNvSpPr txBox="1"/>
          <p:nvPr>
            <p:ph idx="1" type="subTitle"/>
          </p:nvPr>
        </p:nvSpPr>
        <p:spPr>
          <a:xfrm>
            <a:off x="1937338" y="3148075"/>
            <a:ext cx="23901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300" name="Google Shape;300;p75"/>
          <p:cNvSpPr txBox="1"/>
          <p:nvPr>
            <p:ph idx="2" type="title"/>
          </p:nvPr>
        </p:nvSpPr>
        <p:spPr>
          <a:xfrm>
            <a:off x="4816563" y="2463175"/>
            <a:ext cx="23901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301" name="Google Shape;301;p75"/>
          <p:cNvSpPr txBox="1"/>
          <p:nvPr>
            <p:ph idx="3" type="subTitle"/>
          </p:nvPr>
        </p:nvSpPr>
        <p:spPr>
          <a:xfrm>
            <a:off x="4816563" y="3148075"/>
            <a:ext cx="23901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302" name="Google Shape;302;p75"/>
          <p:cNvSpPr txBox="1"/>
          <p:nvPr>
            <p:ph idx="4"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hree Columns ">
  <p:cSld name="SECTION_TITLE_AND_DESCRIPTION_1_1">
    <p:bg>
      <p:bgPr>
        <a:blipFill>
          <a:blip r:embed="rId2">
            <a:alphaModFix/>
          </a:blip>
          <a:stretch>
            <a:fillRect/>
          </a:stretch>
        </a:blipFill>
      </p:bgPr>
    </p:bg>
    <p:spTree>
      <p:nvGrpSpPr>
        <p:cNvPr id="303" name="Shape 303"/>
        <p:cNvGrpSpPr/>
        <p:nvPr/>
      </p:nvGrpSpPr>
      <p:grpSpPr>
        <a:xfrm>
          <a:off x="0" y="0"/>
          <a:ext cx="0" cy="0"/>
          <a:chOff x="0" y="0"/>
          <a:chExt cx="0" cy="0"/>
        </a:xfrm>
      </p:grpSpPr>
      <p:sp>
        <p:nvSpPr>
          <p:cNvPr id="304" name="Google Shape;304;p76"/>
          <p:cNvSpPr txBox="1"/>
          <p:nvPr>
            <p:ph type="title"/>
          </p:nvPr>
        </p:nvSpPr>
        <p:spPr>
          <a:xfrm>
            <a:off x="3538497" y="27679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305" name="Google Shape;305;p76"/>
          <p:cNvSpPr txBox="1"/>
          <p:nvPr>
            <p:ph idx="1" type="subTitle"/>
          </p:nvPr>
        </p:nvSpPr>
        <p:spPr>
          <a:xfrm>
            <a:off x="3538497" y="34528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306" name="Google Shape;306;p76"/>
          <p:cNvSpPr txBox="1"/>
          <p:nvPr>
            <p:ph idx="2" type="title"/>
          </p:nvPr>
        </p:nvSpPr>
        <p:spPr>
          <a:xfrm>
            <a:off x="6028553" y="27679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307" name="Google Shape;307;p76"/>
          <p:cNvSpPr txBox="1"/>
          <p:nvPr>
            <p:ph idx="3" type="subTitle"/>
          </p:nvPr>
        </p:nvSpPr>
        <p:spPr>
          <a:xfrm>
            <a:off x="6028553" y="34528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308" name="Google Shape;308;p76"/>
          <p:cNvSpPr txBox="1"/>
          <p:nvPr>
            <p:ph idx="4"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309" name="Google Shape;309;p76"/>
          <p:cNvSpPr txBox="1"/>
          <p:nvPr>
            <p:ph idx="5" type="title"/>
          </p:nvPr>
        </p:nvSpPr>
        <p:spPr>
          <a:xfrm>
            <a:off x="1048447" y="27679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310" name="Google Shape;310;p76"/>
          <p:cNvSpPr txBox="1"/>
          <p:nvPr>
            <p:ph idx="6" type="subTitle"/>
          </p:nvPr>
        </p:nvSpPr>
        <p:spPr>
          <a:xfrm>
            <a:off x="1048447" y="34528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p:cSld name="TITLE_1_1_1">
    <p:bg>
      <p:bgPr>
        <a:blipFill>
          <a:blip r:embed="rId2">
            <a:alphaModFix/>
          </a:blip>
          <a:stretch>
            <a:fillRect/>
          </a:stretch>
        </a:blipFill>
      </p:bgPr>
    </p:bg>
    <p:spTree>
      <p:nvGrpSpPr>
        <p:cNvPr id="311" name="Shape 311"/>
        <p:cNvGrpSpPr/>
        <p:nvPr/>
      </p:nvGrpSpPr>
      <p:grpSpPr>
        <a:xfrm>
          <a:off x="0" y="0"/>
          <a:ext cx="0" cy="0"/>
          <a:chOff x="0" y="0"/>
          <a:chExt cx="0" cy="0"/>
        </a:xfrm>
      </p:grpSpPr>
      <p:sp>
        <p:nvSpPr>
          <p:cNvPr id="312" name="Google Shape;312;p77"/>
          <p:cNvSpPr txBox="1"/>
          <p:nvPr>
            <p:ph type="ctrTitle"/>
          </p:nvPr>
        </p:nvSpPr>
        <p:spPr>
          <a:xfrm>
            <a:off x="1273500" y="1369000"/>
            <a:ext cx="6597000" cy="21099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4500"/>
              <a:buNone/>
              <a:defRPr b="1" sz="4500">
                <a:solidFill>
                  <a:schemeClr val="lt1"/>
                </a:solidFill>
              </a:defRPr>
            </a:lvl1pPr>
            <a:lvl2pPr lvl="1" rtl="0" algn="ctr">
              <a:spcBef>
                <a:spcPts val="0"/>
              </a:spcBef>
              <a:spcAft>
                <a:spcPts val="0"/>
              </a:spcAft>
              <a:buClr>
                <a:schemeClr val="lt1"/>
              </a:buClr>
              <a:buSzPts val="3600"/>
              <a:buNone/>
              <a:defRPr b="1" sz="3600">
                <a:solidFill>
                  <a:schemeClr val="lt1"/>
                </a:solidFill>
              </a:defRPr>
            </a:lvl2pPr>
            <a:lvl3pPr lvl="2" rtl="0" algn="ctr">
              <a:spcBef>
                <a:spcPts val="0"/>
              </a:spcBef>
              <a:spcAft>
                <a:spcPts val="0"/>
              </a:spcAft>
              <a:buClr>
                <a:schemeClr val="lt1"/>
              </a:buClr>
              <a:buSzPts val="3600"/>
              <a:buNone/>
              <a:defRPr b="1" sz="3600">
                <a:solidFill>
                  <a:schemeClr val="lt1"/>
                </a:solidFill>
              </a:defRPr>
            </a:lvl3pPr>
            <a:lvl4pPr lvl="3" rtl="0" algn="ctr">
              <a:spcBef>
                <a:spcPts val="0"/>
              </a:spcBef>
              <a:spcAft>
                <a:spcPts val="0"/>
              </a:spcAft>
              <a:buClr>
                <a:schemeClr val="lt1"/>
              </a:buClr>
              <a:buSzPts val="3600"/>
              <a:buNone/>
              <a:defRPr b="1" sz="3600">
                <a:solidFill>
                  <a:schemeClr val="lt1"/>
                </a:solidFill>
              </a:defRPr>
            </a:lvl4pPr>
            <a:lvl5pPr lvl="4" rtl="0" algn="ctr">
              <a:spcBef>
                <a:spcPts val="0"/>
              </a:spcBef>
              <a:spcAft>
                <a:spcPts val="0"/>
              </a:spcAft>
              <a:buClr>
                <a:schemeClr val="lt1"/>
              </a:buClr>
              <a:buSzPts val="3600"/>
              <a:buNone/>
              <a:defRPr b="1" sz="3600">
                <a:solidFill>
                  <a:schemeClr val="lt1"/>
                </a:solidFill>
              </a:defRPr>
            </a:lvl5pPr>
            <a:lvl6pPr lvl="5" rtl="0" algn="ctr">
              <a:spcBef>
                <a:spcPts val="0"/>
              </a:spcBef>
              <a:spcAft>
                <a:spcPts val="0"/>
              </a:spcAft>
              <a:buClr>
                <a:schemeClr val="lt1"/>
              </a:buClr>
              <a:buSzPts val="3600"/>
              <a:buNone/>
              <a:defRPr b="1" sz="3600">
                <a:solidFill>
                  <a:schemeClr val="lt1"/>
                </a:solidFill>
              </a:defRPr>
            </a:lvl6pPr>
            <a:lvl7pPr lvl="6" rtl="0" algn="ctr">
              <a:spcBef>
                <a:spcPts val="0"/>
              </a:spcBef>
              <a:spcAft>
                <a:spcPts val="0"/>
              </a:spcAft>
              <a:buClr>
                <a:schemeClr val="lt1"/>
              </a:buClr>
              <a:buSzPts val="3600"/>
              <a:buNone/>
              <a:defRPr b="1" sz="3600">
                <a:solidFill>
                  <a:schemeClr val="lt1"/>
                </a:solidFill>
              </a:defRPr>
            </a:lvl7pPr>
            <a:lvl8pPr lvl="7" rtl="0" algn="ctr">
              <a:spcBef>
                <a:spcPts val="0"/>
              </a:spcBef>
              <a:spcAft>
                <a:spcPts val="0"/>
              </a:spcAft>
              <a:buClr>
                <a:schemeClr val="lt1"/>
              </a:buClr>
              <a:buSzPts val="3600"/>
              <a:buNone/>
              <a:defRPr b="1" sz="3600">
                <a:solidFill>
                  <a:schemeClr val="lt1"/>
                </a:solidFill>
              </a:defRPr>
            </a:lvl8pPr>
            <a:lvl9pPr lvl="8" rtl="0" algn="ctr">
              <a:spcBef>
                <a:spcPts val="0"/>
              </a:spcBef>
              <a:spcAft>
                <a:spcPts val="0"/>
              </a:spcAft>
              <a:buClr>
                <a:schemeClr val="lt1"/>
              </a:buClr>
              <a:buSzPts val="3600"/>
              <a:buNone/>
              <a:defRPr b="1" sz="3600">
                <a:solidFill>
                  <a:schemeClr val="lt1"/>
                </a:solidFill>
              </a:defRPr>
            </a:lvl9pPr>
          </a:lstStyle>
          <a:p/>
        </p:txBody>
      </p:sp>
      <p:sp>
        <p:nvSpPr>
          <p:cNvPr id="313" name="Google Shape;313;p77"/>
          <p:cNvSpPr txBox="1"/>
          <p:nvPr>
            <p:ph idx="1" type="subTitle"/>
          </p:nvPr>
        </p:nvSpPr>
        <p:spPr>
          <a:xfrm>
            <a:off x="2481900" y="2519525"/>
            <a:ext cx="4180200" cy="46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1800"/>
              <a:buNone/>
              <a:defRPr sz="1800">
                <a:solidFill>
                  <a:schemeClr val="accent1"/>
                </a:solidFill>
              </a:defRPr>
            </a:lvl2pPr>
            <a:lvl3pPr lvl="2" rtl="0" algn="ctr">
              <a:lnSpc>
                <a:spcPct val="100000"/>
              </a:lnSpc>
              <a:spcBef>
                <a:spcPts val="0"/>
              </a:spcBef>
              <a:spcAft>
                <a:spcPts val="0"/>
              </a:spcAft>
              <a:buClr>
                <a:schemeClr val="accent1"/>
              </a:buClr>
              <a:buSzPts val="1800"/>
              <a:buNone/>
              <a:defRPr sz="1800">
                <a:solidFill>
                  <a:schemeClr val="accent1"/>
                </a:solidFill>
              </a:defRPr>
            </a:lvl3pPr>
            <a:lvl4pPr lvl="3" rtl="0" algn="ctr">
              <a:lnSpc>
                <a:spcPct val="100000"/>
              </a:lnSpc>
              <a:spcBef>
                <a:spcPts val="0"/>
              </a:spcBef>
              <a:spcAft>
                <a:spcPts val="0"/>
              </a:spcAft>
              <a:buClr>
                <a:schemeClr val="accent1"/>
              </a:buClr>
              <a:buSzPts val="1800"/>
              <a:buNone/>
              <a:defRPr sz="1800">
                <a:solidFill>
                  <a:schemeClr val="accent1"/>
                </a:solidFill>
              </a:defRPr>
            </a:lvl4pPr>
            <a:lvl5pPr lvl="4" rtl="0" algn="ctr">
              <a:lnSpc>
                <a:spcPct val="100000"/>
              </a:lnSpc>
              <a:spcBef>
                <a:spcPts val="0"/>
              </a:spcBef>
              <a:spcAft>
                <a:spcPts val="0"/>
              </a:spcAft>
              <a:buClr>
                <a:schemeClr val="accent1"/>
              </a:buClr>
              <a:buSzPts val="1800"/>
              <a:buNone/>
              <a:defRPr sz="1800">
                <a:solidFill>
                  <a:schemeClr val="accent1"/>
                </a:solidFill>
              </a:defRPr>
            </a:lvl5pPr>
            <a:lvl6pPr lvl="5" rtl="0" algn="ctr">
              <a:lnSpc>
                <a:spcPct val="100000"/>
              </a:lnSpc>
              <a:spcBef>
                <a:spcPts val="0"/>
              </a:spcBef>
              <a:spcAft>
                <a:spcPts val="0"/>
              </a:spcAft>
              <a:buClr>
                <a:schemeClr val="accent1"/>
              </a:buClr>
              <a:buSzPts val="1800"/>
              <a:buNone/>
              <a:defRPr sz="1800">
                <a:solidFill>
                  <a:schemeClr val="accent1"/>
                </a:solidFill>
              </a:defRPr>
            </a:lvl6pPr>
            <a:lvl7pPr lvl="6" rtl="0" algn="ctr">
              <a:lnSpc>
                <a:spcPct val="100000"/>
              </a:lnSpc>
              <a:spcBef>
                <a:spcPts val="0"/>
              </a:spcBef>
              <a:spcAft>
                <a:spcPts val="0"/>
              </a:spcAft>
              <a:buClr>
                <a:schemeClr val="accent1"/>
              </a:buClr>
              <a:buSzPts val="1800"/>
              <a:buNone/>
              <a:defRPr sz="1800">
                <a:solidFill>
                  <a:schemeClr val="accent1"/>
                </a:solidFill>
              </a:defRPr>
            </a:lvl7pPr>
            <a:lvl8pPr lvl="7" rtl="0" algn="ctr">
              <a:lnSpc>
                <a:spcPct val="100000"/>
              </a:lnSpc>
              <a:spcBef>
                <a:spcPts val="0"/>
              </a:spcBef>
              <a:spcAft>
                <a:spcPts val="0"/>
              </a:spcAft>
              <a:buClr>
                <a:schemeClr val="accent1"/>
              </a:buClr>
              <a:buSzPts val="1800"/>
              <a:buNone/>
              <a:defRPr sz="1800">
                <a:solidFill>
                  <a:schemeClr val="accent1"/>
                </a:solidFill>
              </a:defRPr>
            </a:lvl8pPr>
            <a:lvl9pPr lvl="8" rtl="0" algn="ctr">
              <a:lnSpc>
                <a:spcPct val="100000"/>
              </a:lnSpc>
              <a:spcBef>
                <a:spcPts val="0"/>
              </a:spcBef>
              <a:spcAft>
                <a:spcPts val="0"/>
              </a:spcAft>
              <a:buClr>
                <a:schemeClr val="accent1"/>
              </a:buClr>
              <a:buSzPts val="1800"/>
              <a:buNone/>
              <a:defRPr sz="1800">
                <a:solidFill>
                  <a:schemeClr val="accent1"/>
                </a:solidFill>
              </a:defRPr>
            </a:lvl9pPr>
          </a:lstStyle>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p:cSld name="CAPTION_ONLY_1">
    <p:bg>
      <p:bgPr>
        <a:blipFill>
          <a:blip r:embed="rId2">
            <a:alphaModFix/>
          </a:blip>
          <a:stretch>
            <a:fillRect/>
          </a:stretch>
        </a:blipFill>
      </p:bgPr>
    </p:bg>
    <p:spTree>
      <p:nvGrpSpPr>
        <p:cNvPr id="314" name="Shape 314"/>
        <p:cNvGrpSpPr/>
        <p:nvPr/>
      </p:nvGrpSpPr>
      <p:grpSpPr>
        <a:xfrm>
          <a:off x="0" y="0"/>
          <a:ext cx="0" cy="0"/>
          <a:chOff x="0" y="0"/>
          <a:chExt cx="0" cy="0"/>
        </a:xfrm>
      </p:grpSpPr>
      <p:sp>
        <p:nvSpPr>
          <p:cNvPr id="315" name="Google Shape;315;p78"/>
          <p:cNvSpPr txBox="1"/>
          <p:nvPr>
            <p:ph type="title"/>
          </p:nvPr>
        </p:nvSpPr>
        <p:spPr>
          <a:xfrm>
            <a:off x="938500" y="445025"/>
            <a:ext cx="47022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1">
  <p:cSld name="CAPTION_ONLY_1_1">
    <p:bg>
      <p:bgPr>
        <a:blipFill>
          <a:blip r:embed="rId2">
            <a:alphaModFix/>
          </a:blip>
          <a:stretch>
            <a:fillRect/>
          </a:stretch>
        </a:blipFill>
      </p:bgPr>
    </p:bg>
    <p:spTree>
      <p:nvGrpSpPr>
        <p:cNvPr id="316" name="Shape 316"/>
        <p:cNvGrpSpPr/>
        <p:nvPr/>
      </p:nvGrpSpPr>
      <p:grpSpPr>
        <a:xfrm>
          <a:off x="0" y="0"/>
          <a:ext cx="0" cy="0"/>
          <a:chOff x="0" y="0"/>
          <a:chExt cx="0" cy="0"/>
        </a:xfrm>
      </p:grpSpPr>
      <p:sp>
        <p:nvSpPr>
          <p:cNvPr id="317" name="Google Shape;317;p79"/>
          <p:cNvSpPr txBox="1"/>
          <p:nvPr>
            <p:ph type="title"/>
          </p:nvPr>
        </p:nvSpPr>
        <p:spPr>
          <a:xfrm>
            <a:off x="938500" y="445025"/>
            <a:ext cx="47022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2">
  <p:cSld name="CAPTION_ONLY_1_1_1">
    <p:bg>
      <p:bgPr>
        <a:blipFill>
          <a:blip r:embed="rId2">
            <a:alphaModFix/>
          </a:blip>
          <a:stretch>
            <a:fillRect/>
          </a:stretch>
        </a:blipFill>
      </p:bgPr>
    </p:bg>
    <p:spTree>
      <p:nvGrpSpPr>
        <p:cNvPr id="318" name="Shape 318"/>
        <p:cNvGrpSpPr/>
        <p:nvPr/>
      </p:nvGrpSpPr>
      <p:grpSpPr>
        <a:xfrm>
          <a:off x="0" y="0"/>
          <a:ext cx="0" cy="0"/>
          <a:chOff x="0" y="0"/>
          <a:chExt cx="0" cy="0"/>
        </a:xfrm>
      </p:grpSpPr>
      <p:sp>
        <p:nvSpPr>
          <p:cNvPr id="319" name="Google Shape;319;p80"/>
          <p:cNvSpPr txBox="1"/>
          <p:nvPr>
            <p:ph type="title"/>
          </p:nvPr>
        </p:nvSpPr>
        <p:spPr>
          <a:xfrm>
            <a:off x="938500" y="445025"/>
            <a:ext cx="47022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3">
  <p:cSld name="CAPTION_ONLY_1_1_1_2">
    <p:bg>
      <p:bgPr>
        <a:blipFill>
          <a:blip r:embed="rId2">
            <a:alphaModFix/>
          </a:blip>
          <a:stretch>
            <a:fillRect/>
          </a:stretch>
        </a:blipFill>
      </p:bgPr>
    </p:bg>
    <p:spTree>
      <p:nvGrpSpPr>
        <p:cNvPr id="320" name="Shape 320"/>
        <p:cNvGrpSpPr/>
        <p:nvPr/>
      </p:nvGrpSpPr>
      <p:grpSpPr>
        <a:xfrm>
          <a:off x="0" y="0"/>
          <a:ext cx="0" cy="0"/>
          <a:chOff x="0" y="0"/>
          <a:chExt cx="0" cy="0"/>
        </a:xfrm>
      </p:grpSpPr>
      <p:sp>
        <p:nvSpPr>
          <p:cNvPr id="321" name="Google Shape;321;p81"/>
          <p:cNvSpPr txBox="1"/>
          <p:nvPr>
            <p:ph type="title"/>
          </p:nvPr>
        </p:nvSpPr>
        <p:spPr>
          <a:xfrm>
            <a:off x="938500" y="445025"/>
            <a:ext cx="47022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wo Lists">
  <p:cSld name="SECTION_TITLE_AND_DESCRIPTION_1_3">
    <p:bg>
      <p:bgPr>
        <a:blipFill>
          <a:blip r:embed="rId2">
            <a:alphaModFix/>
          </a:blip>
          <a:stretch>
            <a:fillRect/>
          </a:stretch>
        </a:blipFill>
      </p:bgPr>
    </p:bg>
    <p:spTree>
      <p:nvGrpSpPr>
        <p:cNvPr id="322" name="Shape 322"/>
        <p:cNvGrpSpPr/>
        <p:nvPr/>
      </p:nvGrpSpPr>
      <p:grpSpPr>
        <a:xfrm>
          <a:off x="0" y="0"/>
          <a:ext cx="0" cy="0"/>
          <a:chOff x="0" y="0"/>
          <a:chExt cx="0" cy="0"/>
        </a:xfrm>
      </p:grpSpPr>
      <p:sp>
        <p:nvSpPr>
          <p:cNvPr id="323" name="Google Shape;323;p82"/>
          <p:cNvSpPr txBox="1"/>
          <p:nvPr>
            <p:ph type="title"/>
          </p:nvPr>
        </p:nvSpPr>
        <p:spPr>
          <a:xfrm>
            <a:off x="938500" y="445025"/>
            <a:ext cx="49647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324" name="Google Shape;324;p82"/>
          <p:cNvSpPr txBox="1"/>
          <p:nvPr>
            <p:ph idx="1" type="body"/>
          </p:nvPr>
        </p:nvSpPr>
        <p:spPr>
          <a:xfrm>
            <a:off x="1067241" y="2651775"/>
            <a:ext cx="3258900" cy="17955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0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325" name="Google Shape;325;p82"/>
          <p:cNvSpPr txBox="1"/>
          <p:nvPr>
            <p:ph idx="2" type="body"/>
          </p:nvPr>
        </p:nvSpPr>
        <p:spPr>
          <a:xfrm>
            <a:off x="4673852" y="2651775"/>
            <a:ext cx="3258900" cy="17955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0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326" name="Google Shape;326;p82"/>
          <p:cNvSpPr txBox="1"/>
          <p:nvPr>
            <p:ph idx="3" type="title"/>
          </p:nvPr>
        </p:nvSpPr>
        <p:spPr>
          <a:xfrm>
            <a:off x="1213499" y="1955125"/>
            <a:ext cx="3258900" cy="5484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327" name="Google Shape;327;p82"/>
          <p:cNvSpPr txBox="1"/>
          <p:nvPr>
            <p:ph idx="4" type="title"/>
          </p:nvPr>
        </p:nvSpPr>
        <p:spPr>
          <a:xfrm>
            <a:off x="4820099" y="1955125"/>
            <a:ext cx="3258900" cy="5484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Four Columns">
  <p:cSld name="TITLE_1_1_2">
    <p:bg>
      <p:bgPr>
        <a:blipFill>
          <a:blip r:embed="rId2">
            <a:alphaModFix/>
          </a:blip>
          <a:stretch>
            <a:fillRect/>
          </a:stretch>
        </a:blipFill>
      </p:bgPr>
    </p:bg>
    <p:spTree>
      <p:nvGrpSpPr>
        <p:cNvPr id="328" name="Shape 328"/>
        <p:cNvGrpSpPr/>
        <p:nvPr/>
      </p:nvGrpSpPr>
      <p:grpSpPr>
        <a:xfrm>
          <a:off x="0" y="0"/>
          <a:ext cx="0" cy="0"/>
          <a:chOff x="0" y="0"/>
          <a:chExt cx="0" cy="0"/>
        </a:xfrm>
      </p:grpSpPr>
      <p:sp>
        <p:nvSpPr>
          <p:cNvPr id="329" name="Google Shape;329;p83"/>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330" name="Google Shape;330;p83"/>
          <p:cNvSpPr txBox="1"/>
          <p:nvPr>
            <p:ph idx="2" type="title"/>
          </p:nvPr>
        </p:nvSpPr>
        <p:spPr>
          <a:xfrm>
            <a:off x="898386" y="3052625"/>
            <a:ext cx="16716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331" name="Google Shape;331;p83"/>
          <p:cNvSpPr txBox="1"/>
          <p:nvPr>
            <p:ph idx="1" type="subTitle"/>
          </p:nvPr>
        </p:nvSpPr>
        <p:spPr>
          <a:xfrm>
            <a:off x="898389" y="3558837"/>
            <a:ext cx="1671600" cy="115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332" name="Google Shape;332;p83"/>
          <p:cNvSpPr txBox="1"/>
          <p:nvPr>
            <p:ph idx="3" type="title"/>
          </p:nvPr>
        </p:nvSpPr>
        <p:spPr>
          <a:xfrm>
            <a:off x="2790261" y="3052625"/>
            <a:ext cx="16716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333" name="Google Shape;333;p83"/>
          <p:cNvSpPr txBox="1"/>
          <p:nvPr>
            <p:ph idx="4" type="subTitle"/>
          </p:nvPr>
        </p:nvSpPr>
        <p:spPr>
          <a:xfrm>
            <a:off x="2790264" y="3558837"/>
            <a:ext cx="1671600" cy="115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334" name="Google Shape;334;p83"/>
          <p:cNvSpPr txBox="1"/>
          <p:nvPr>
            <p:ph idx="5" type="title"/>
          </p:nvPr>
        </p:nvSpPr>
        <p:spPr>
          <a:xfrm>
            <a:off x="4682136" y="3052625"/>
            <a:ext cx="16716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335" name="Google Shape;335;p83"/>
          <p:cNvSpPr txBox="1"/>
          <p:nvPr>
            <p:ph idx="6" type="subTitle"/>
          </p:nvPr>
        </p:nvSpPr>
        <p:spPr>
          <a:xfrm>
            <a:off x="4682139" y="3558837"/>
            <a:ext cx="1671600" cy="115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336" name="Google Shape;336;p83"/>
          <p:cNvSpPr txBox="1"/>
          <p:nvPr>
            <p:ph idx="7" type="title"/>
          </p:nvPr>
        </p:nvSpPr>
        <p:spPr>
          <a:xfrm>
            <a:off x="6574011" y="3052625"/>
            <a:ext cx="16716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337" name="Google Shape;337;p83"/>
          <p:cNvSpPr txBox="1"/>
          <p:nvPr>
            <p:ph idx="8" type="subTitle"/>
          </p:nvPr>
        </p:nvSpPr>
        <p:spPr>
          <a:xfrm>
            <a:off x="6574014" y="3558837"/>
            <a:ext cx="1671600" cy="115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Numbers">
  <p:cSld name="CAPTION_ONLY_1_1_1_1">
    <p:bg>
      <p:bgPr>
        <a:blipFill>
          <a:blip r:embed="rId2">
            <a:alphaModFix/>
          </a:blip>
          <a:stretch>
            <a:fillRect/>
          </a:stretch>
        </a:blipFill>
      </p:bgPr>
    </p:bg>
    <p:spTree>
      <p:nvGrpSpPr>
        <p:cNvPr id="338" name="Shape 338"/>
        <p:cNvGrpSpPr/>
        <p:nvPr/>
      </p:nvGrpSpPr>
      <p:grpSpPr>
        <a:xfrm>
          <a:off x="0" y="0"/>
          <a:ext cx="0" cy="0"/>
          <a:chOff x="0" y="0"/>
          <a:chExt cx="0" cy="0"/>
        </a:xfrm>
      </p:grpSpPr>
      <p:sp>
        <p:nvSpPr>
          <p:cNvPr id="339" name="Google Shape;339;p84"/>
          <p:cNvSpPr txBox="1"/>
          <p:nvPr>
            <p:ph hasCustomPrompt="1" type="title"/>
          </p:nvPr>
        </p:nvSpPr>
        <p:spPr>
          <a:xfrm>
            <a:off x="4996800" y="661843"/>
            <a:ext cx="31593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4800"/>
              <a:buNone/>
              <a:defRPr sz="48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340" name="Google Shape;340;p84"/>
          <p:cNvSpPr txBox="1"/>
          <p:nvPr>
            <p:ph idx="1" type="subTitle"/>
          </p:nvPr>
        </p:nvSpPr>
        <p:spPr>
          <a:xfrm>
            <a:off x="4911000" y="1265850"/>
            <a:ext cx="3330900" cy="417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2100"/>
              <a:buNone/>
              <a:defRPr sz="2100">
                <a:solidFill>
                  <a:schemeClr val="accent1"/>
                </a:solidFill>
              </a:defRPr>
            </a:lvl2pPr>
            <a:lvl3pPr lvl="2" rtl="0" algn="ctr">
              <a:lnSpc>
                <a:spcPct val="100000"/>
              </a:lnSpc>
              <a:spcBef>
                <a:spcPts val="0"/>
              </a:spcBef>
              <a:spcAft>
                <a:spcPts val="0"/>
              </a:spcAft>
              <a:buClr>
                <a:schemeClr val="accent1"/>
              </a:buClr>
              <a:buSzPts val="2100"/>
              <a:buNone/>
              <a:defRPr sz="2100">
                <a:solidFill>
                  <a:schemeClr val="accent1"/>
                </a:solidFill>
              </a:defRPr>
            </a:lvl3pPr>
            <a:lvl4pPr lvl="3" rtl="0" algn="ctr">
              <a:lnSpc>
                <a:spcPct val="100000"/>
              </a:lnSpc>
              <a:spcBef>
                <a:spcPts val="0"/>
              </a:spcBef>
              <a:spcAft>
                <a:spcPts val="0"/>
              </a:spcAft>
              <a:buClr>
                <a:schemeClr val="accent1"/>
              </a:buClr>
              <a:buSzPts val="2100"/>
              <a:buNone/>
              <a:defRPr sz="2100">
                <a:solidFill>
                  <a:schemeClr val="accent1"/>
                </a:solidFill>
              </a:defRPr>
            </a:lvl4pPr>
            <a:lvl5pPr lvl="4" rtl="0" algn="ctr">
              <a:lnSpc>
                <a:spcPct val="100000"/>
              </a:lnSpc>
              <a:spcBef>
                <a:spcPts val="0"/>
              </a:spcBef>
              <a:spcAft>
                <a:spcPts val="0"/>
              </a:spcAft>
              <a:buClr>
                <a:schemeClr val="accent1"/>
              </a:buClr>
              <a:buSzPts val="2100"/>
              <a:buNone/>
              <a:defRPr sz="2100">
                <a:solidFill>
                  <a:schemeClr val="accent1"/>
                </a:solidFill>
              </a:defRPr>
            </a:lvl5pPr>
            <a:lvl6pPr lvl="5" rtl="0" algn="ctr">
              <a:lnSpc>
                <a:spcPct val="100000"/>
              </a:lnSpc>
              <a:spcBef>
                <a:spcPts val="0"/>
              </a:spcBef>
              <a:spcAft>
                <a:spcPts val="0"/>
              </a:spcAft>
              <a:buClr>
                <a:schemeClr val="accent1"/>
              </a:buClr>
              <a:buSzPts val="2100"/>
              <a:buNone/>
              <a:defRPr sz="2100">
                <a:solidFill>
                  <a:schemeClr val="accent1"/>
                </a:solidFill>
              </a:defRPr>
            </a:lvl6pPr>
            <a:lvl7pPr lvl="6" rtl="0" algn="ctr">
              <a:lnSpc>
                <a:spcPct val="100000"/>
              </a:lnSpc>
              <a:spcBef>
                <a:spcPts val="0"/>
              </a:spcBef>
              <a:spcAft>
                <a:spcPts val="0"/>
              </a:spcAft>
              <a:buClr>
                <a:schemeClr val="accent1"/>
              </a:buClr>
              <a:buSzPts val="2100"/>
              <a:buNone/>
              <a:defRPr sz="2100">
                <a:solidFill>
                  <a:schemeClr val="accent1"/>
                </a:solidFill>
              </a:defRPr>
            </a:lvl7pPr>
            <a:lvl8pPr lvl="7" rtl="0" algn="ctr">
              <a:lnSpc>
                <a:spcPct val="100000"/>
              </a:lnSpc>
              <a:spcBef>
                <a:spcPts val="0"/>
              </a:spcBef>
              <a:spcAft>
                <a:spcPts val="0"/>
              </a:spcAft>
              <a:buClr>
                <a:schemeClr val="accent1"/>
              </a:buClr>
              <a:buSzPts val="2100"/>
              <a:buNone/>
              <a:defRPr sz="2100">
                <a:solidFill>
                  <a:schemeClr val="accent1"/>
                </a:solidFill>
              </a:defRPr>
            </a:lvl8pPr>
            <a:lvl9pPr lvl="8" rtl="0" algn="ctr">
              <a:lnSpc>
                <a:spcPct val="100000"/>
              </a:lnSpc>
              <a:spcBef>
                <a:spcPts val="0"/>
              </a:spcBef>
              <a:spcAft>
                <a:spcPts val="0"/>
              </a:spcAft>
              <a:buClr>
                <a:schemeClr val="accent1"/>
              </a:buClr>
              <a:buSzPts val="2100"/>
              <a:buNone/>
              <a:defRPr sz="2100">
                <a:solidFill>
                  <a:schemeClr val="accent1"/>
                </a:solidFill>
              </a:defRPr>
            </a:lvl9pPr>
          </a:lstStyle>
          <a:p/>
        </p:txBody>
      </p:sp>
      <p:sp>
        <p:nvSpPr>
          <p:cNvPr id="341" name="Google Shape;341;p84"/>
          <p:cNvSpPr txBox="1"/>
          <p:nvPr>
            <p:ph hasCustomPrompt="1" idx="2" type="title"/>
          </p:nvPr>
        </p:nvSpPr>
        <p:spPr>
          <a:xfrm>
            <a:off x="4996800" y="2099193"/>
            <a:ext cx="31593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4800"/>
              <a:buNone/>
              <a:defRPr sz="48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342" name="Google Shape;342;p84"/>
          <p:cNvSpPr txBox="1"/>
          <p:nvPr>
            <p:ph idx="3" type="subTitle"/>
          </p:nvPr>
        </p:nvSpPr>
        <p:spPr>
          <a:xfrm>
            <a:off x="4911000" y="2703200"/>
            <a:ext cx="3330900" cy="417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2100"/>
              <a:buNone/>
              <a:defRPr sz="2100">
                <a:solidFill>
                  <a:schemeClr val="accent1"/>
                </a:solidFill>
              </a:defRPr>
            </a:lvl2pPr>
            <a:lvl3pPr lvl="2" rtl="0" algn="ctr">
              <a:lnSpc>
                <a:spcPct val="100000"/>
              </a:lnSpc>
              <a:spcBef>
                <a:spcPts val="0"/>
              </a:spcBef>
              <a:spcAft>
                <a:spcPts val="0"/>
              </a:spcAft>
              <a:buClr>
                <a:schemeClr val="accent1"/>
              </a:buClr>
              <a:buSzPts val="2100"/>
              <a:buNone/>
              <a:defRPr sz="2100">
                <a:solidFill>
                  <a:schemeClr val="accent1"/>
                </a:solidFill>
              </a:defRPr>
            </a:lvl3pPr>
            <a:lvl4pPr lvl="3" rtl="0" algn="ctr">
              <a:lnSpc>
                <a:spcPct val="100000"/>
              </a:lnSpc>
              <a:spcBef>
                <a:spcPts val="0"/>
              </a:spcBef>
              <a:spcAft>
                <a:spcPts val="0"/>
              </a:spcAft>
              <a:buClr>
                <a:schemeClr val="accent1"/>
              </a:buClr>
              <a:buSzPts val="2100"/>
              <a:buNone/>
              <a:defRPr sz="2100">
                <a:solidFill>
                  <a:schemeClr val="accent1"/>
                </a:solidFill>
              </a:defRPr>
            </a:lvl4pPr>
            <a:lvl5pPr lvl="4" rtl="0" algn="ctr">
              <a:lnSpc>
                <a:spcPct val="100000"/>
              </a:lnSpc>
              <a:spcBef>
                <a:spcPts val="0"/>
              </a:spcBef>
              <a:spcAft>
                <a:spcPts val="0"/>
              </a:spcAft>
              <a:buClr>
                <a:schemeClr val="accent1"/>
              </a:buClr>
              <a:buSzPts val="2100"/>
              <a:buNone/>
              <a:defRPr sz="2100">
                <a:solidFill>
                  <a:schemeClr val="accent1"/>
                </a:solidFill>
              </a:defRPr>
            </a:lvl5pPr>
            <a:lvl6pPr lvl="5" rtl="0" algn="ctr">
              <a:lnSpc>
                <a:spcPct val="100000"/>
              </a:lnSpc>
              <a:spcBef>
                <a:spcPts val="0"/>
              </a:spcBef>
              <a:spcAft>
                <a:spcPts val="0"/>
              </a:spcAft>
              <a:buClr>
                <a:schemeClr val="accent1"/>
              </a:buClr>
              <a:buSzPts val="2100"/>
              <a:buNone/>
              <a:defRPr sz="2100">
                <a:solidFill>
                  <a:schemeClr val="accent1"/>
                </a:solidFill>
              </a:defRPr>
            </a:lvl6pPr>
            <a:lvl7pPr lvl="6" rtl="0" algn="ctr">
              <a:lnSpc>
                <a:spcPct val="100000"/>
              </a:lnSpc>
              <a:spcBef>
                <a:spcPts val="0"/>
              </a:spcBef>
              <a:spcAft>
                <a:spcPts val="0"/>
              </a:spcAft>
              <a:buClr>
                <a:schemeClr val="accent1"/>
              </a:buClr>
              <a:buSzPts val="2100"/>
              <a:buNone/>
              <a:defRPr sz="2100">
                <a:solidFill>
                  <a:schemeClr val="accent1"/>
                </a:solidFill>
              </a:defRPr>
            </a:lvl7pPr>
            <a:lvl8pPr lvl="7" rtl="0" algn="ctr">
              <a:lnSpc>
                <a:spcPct val="100000"/>
              </a:lnSpc>
              <a:spcBef>
                <a:spcPts val="0"/>
              </a:spcBef>
              <a:spcAft>
                <a:spcPts val="0"/>
              </a:spcAft>
              <a:buClr>
                <a:schemeClr val="accent1"/>
              </a:buClr>
              <a:buSzPts val="2100"/>
              <a:buNone/>
              <a:defRPr sz="2100">
                <a:solidFill>
                  <a:schemeClr val="accent1"/>
                </a:solidFill>
              </a:defRPr>
            </a:lvl8pPr>
            <a:lvl9pPr lvl="8" rtl="0" algn="ctr">
              <a:lnSpc>
                <a:spcPct val="100000"/>
              </a:lnSpc>
              <a:spcBef>
                <a:spcPts val="0"/>
              </a:spcBef>
              <a:spcAft>
                <a:spcPts val="0"/>
              </a:spcAft>
              <a:buClr>
                <a:schemeClr val="accent1"/>
              </a:buClr>
              <a:buSzPts val="2100"/>
              <a:buNone/>
              <a:defRPr sz="2100">
                <a:solidFill>
                  <a:schemeClr val="accent1"/>
                </a:solidFill>
              </a:defRPr>
            </a:lvl9pPr>
          </a:lstStyle>
          <a:p/>
        </p:txBody>
      </p:sp>
      <p:sp>
        <p:nvSpPr>
          <p:cNvPr id="343" name="Google Shape;343;p84"/>
          <p:cNvSpPr txBox="1"/>
          <p:nvPr>
            <p:ph hasCustomPrompt="1" idx="4" type="title"/>
          </p:nvPr>
        </p:nvSpPr>
        <p:spPr>
          <a:xfrm>
            <a:off x="4996800" y="3536543"/>
            <a:ext cx="31593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4800"/>
              <a:buNone/>
              <a:defRPr sz="48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344" name="Google Shape;344;p84"/>
          <p:cNvSpPr txBox="1"/>
          <p:nvPr>
            <p:ph idx="5" type="subTitle"/>
          </p:nvPr>
        </p:nvSpPr>
        <p:spPr>
          <a:xfrm>
            <a:off x="4911000" y="4140550"/>
            <a:ext cx="3330900" cy="417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2100"/>
              <a:buNone/>
              <a:defRPr sz="2100">
                <a:solidFill>
                  <a:schemeClr val="accent1"/>
                </a:solidFill>
              </a:defRPr>
            </a:lvl2pPr>
            <a:lvl3pPr lvl="2" rtl="0" algn="ctr">
              <a:lnSpc>
                <a:spcPct val="100000"/>
              </a:lnSpc>
              <a:spcBef>
                <a:spcPts val="0"/>
              </a:spcBef>
              <a:spcAft>
                <a:spcPts val="0"/>
              </a:spcAft>
              <a:buClr>
                <a:schemeClr val="accent1"/>
              </a:buClr>
              <a:buSzPts val="2100"/>
              <a:buNone/>
              <a:defRPr sz="2100">
                <a:solidFill>
                  <a:schemeClr val="accent1"/>
                </a:solidFill>
              </a:defRPr>
            </a:lvl3pPr>
            <a:lvl4pPr lvl="3" rtl="0" algn="ctr">
              <a:lnSpc>
                <a:spcPct val="100000"/>
              </a:lnSpc>
              <a:spcBef>
                <a:spcPts val="0"/>
              </a:spcBef>
              <a:spcAft>
                <a:spcPts val="0"/>
              </a:spcAft>
              <a:buClr>
                <a:schemeClr val="accent1"/>
              </a:buClr>
              <a:buSzPts val="2100"/>
              <a:buNone/>
              <a:defRPr sz="2100">
                <a:solidFill>
                  <a:schemeClr val="accent1"/>
                </a:solidFill>
              </a:defRPr>
            </a:lvl4pPr>
            <a:lvl5pPr lvl="4" rtl="0" algn="ctr">
              <a:lnSpc>
                <a:spcPct val="100000"/>
              </a:lnSpc>
              <a:spcBef>
                <a:spcPts val="0"/>
              </a:spcBef>
              <a:spcAft>
                <a:spcPts val="0"/>
              </a:spcAft>
              <a:buClr>
                <a:schemeClr val="accent1"/>
              </a:buClr>
              <a:buSzPts val="2100"/>
              <a:buNone/>
              <a:defRPr sz="2100">
                <a:solidFill>
                  <a:schemeClr val="accent1"/>
                </a:solidFill>
              </a:defRPr>
            </a:lvl5pPr>
            <a:lvl6pPr lvl="5" rtl="0" algn="ctr">
              <a:lnSpc>
                <a:spcPct val="100000"/>
              </a:lnSpc>
              <a:spcBef>
                <a:spcPts val="0"/>
              </a:spcBef>
              <a:spcAft>
                <a:spcPts val="0"/>
              </a:spcAft>
              <a:buClr>
                <a:schemeClr val="accent1"/>
              </a:buClr>
              <a:buSzPts val="2100"/>
              <a:buNone/>
              <a:defRPr sz="2100">
                <a:solidFill>
                  <a:schemeClr val="accent1"/>
                </a:solidFill>
              </a:defRPr>
            </a:lvl6pPr>
            <a:lvl7pPr lvl="6" rtl="0" algn="ctr">
              <a:lnSpc>
                <a:spcPct val="100000"/>
              </a:lnSpc>
              <a:spcBef>
                <a:spcPts val="0"/>
              </a:spcBef>
              <a:spcAft>
                <a:spcPts val="0"/>
              </a:spcAft>
              <a:buClr>
                <a:schemeClr val="accent1"/>
              </a:buClr>
              <a:buSzPts val="2100"/>
              <a:buNone/>
              <a:defRPr sz="2100">
                <a:solidFill>
                  <a:schemeClr val="accent1"/>
                </a:solidFill>
              </a:defRPr>
            </a:lvl7pPr>
            <a:lvl8pPr lvl="7" rtl="0" algn="ctr">
              <a:lnSpc>
                <a:spcPct val="100000"/>
              </a:lnSpc>
              <a:spcBef>
                <a:spcPts val="0"/>
              </a:spcBef>
              <a:spcAft>
                <a:spcPts val="0"/>
              </a:spcAft>
              <a:buClr>
                <a:schemeClr val="accent1"/>
              </a:buClr>
              <a:buSzPts val="2100"/>
              <a:buNone/>
              <a:defRPr sz="2100">
                <a:solidFill>
                  <a:schemeClr val="accent1"/>
                </a:solidFill>
              </a:defRPr>
            </a:lvl8pPr>
            <a:lvl9pPr lvl="8" rtl="0" algn="ctr">
              <a:lnSpc>
                <a:spcPct val="100000"/>
              </a:lnSpc>
              <a:spcBef>
                <a:spcPts val="0"/>
              </a:spcBef>
              <a:spcAft>
                <a:spcPts val="0"/>
              </a:spcAft>
              <a:buClr>
                <a:schemeClr val="accent1"/>
              </a:buClr>
              <a:buSzPts val="2100"/>
              <a:buNone/>
              <a:defRPr sz="2100">
                <a:solidFill>
                  <a:schemeClr val="accent1"/>
                </a:solidFill>
              </a:defRPr>
            </a:lvl9pPr>
          </a:lstStyle>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ix Columns  ">
  <p:cSld name="SECTION_TITLE_AND_DESCRIPTION_1_1_1">
    <p:bg>
      <p:bgPr>
        <a:blipFill>
          <a:blip r:embed="rId2">
            <a:alphaModFix/>
          </a:blip>
          <a:stretch>
            <a:fillRect/>
          </a:stretch>
        </a:blipFill>
      </p:bgPr>
    </p:bg>
    <p:spTree>
      <p:nvGrpSpPr>
        <p:cNvPr id="345" name="Shape 345"/>
        <p:cNvGrpSpPr/>
        <p:nvPr/>
      </p:nvGrpSpPr>
      <p:grpSpPr>
        <a:xfrm>
          <a:off x="0" y="0"/>
          <a:ext cx="0" cy="0"/>
          <a:chOff x="0" y="0"/>
          <a:chExt cx="0" cy="0"/>
        </a:xfrm>
      </p:grpSpPr>
      <p:sp>
        <p:nvSpPr>
          <p:cNvPr id="346" name="Google Shape;346;p85"/>
          <p:cNvSpPr txBox="1"/>
          <p:nvPr>
            <p:ph type="title"/>
          </p:nvPr>
        </p:nvSpPr>
        <p:spPr>
          <a:xfrm>
            <a:off x="3538497" y="1818541"/>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347" name="Google Shape;347;p85"/>
          <p:cNvSpPr txBox="1"/>
          <p:nvPr>
            <p:ph idx="1" type="subTitle"/>
          </p:nvPr>
        </p:nvSpPr>
        <p:spPr>
          <a:xfrm>
            <a:off x="3538498" y="2324765"/>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348" name="Google Shape;348;p85"/>
          <p:cNvSpPr txBox="1"/>
          <p:nvPr>
            <p:ph idx="2" type="title"/>
          </p:nvPr>
        </p:nvSpPr>
        <p:spPr>
          <a:xfrm>
            <a:off x="6028553" y="1818541"/>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349" name="Google Shape;349;p85"/>
          <p:cNvSpPr txBox="1"/>
          <p:nvPr>
            <p:ph idx="3" type="subTitle"/>
          </p:nvPr>
        </p:nvSpPr>
        <p:spPr>
          <a:xfrm>
            <a:off x="6028552" y="2324765"/>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350" name="Google Shape;350;p85"/>
          <p:cNvSpPr txBox="1"/>
          <p:nvPr>
            <p:ph idx="4"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351" name="Google Shape;351;p85"/>
          <p:cNvSpPr txBox="1"/>
          <p:nvPr>
            <p:ph idx="5" type="title"/>
          </p:nvPr>
        </p:nvSpPr>
        <p:spPr>
          <a:xfrm>
            <a:off x="1048447" y="1818541"/>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352" name="Google Shape;352;p85"/>
          <p:cNvSpPr txBox="1"/>
          <p:nvPr>
            <p:ph idx="6" type="subTitle"/>
          </p:nvPr>
        </p:nvSpPr>
        <p:spPr>
          <a:xfrm>
            <a:off x="1048450" y="2324765"/>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353" name="Google Shape;353;p85"/>
          <p:cNvSpPr txBox="1"/>
          <p:nvPr>
            <p:ph idx="7" type="title"/>
          </p:nvPr>
        </p:nvSpPr>
        <p:spPr>
          <a:xfrm>
            <a:off x="3538497" y="332503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354" name="Google Shape;354;p85"/>
          <p:cNvSpPr txBox="1"/>
          <p:nvPr>
            <p:ph idx="8" type="subTitle"/>
          </p:nvPr>
        </p:nvSpPr>
        <p:spPr>
          <a:xfrm>
            <a:off x="3538498" y="3831259"/>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355" name="Google Shape;355;p85"/>
          <p:cNvSpPr txBox="1"/>
          <p:nvPr>
            <p:ph idx="9" type="title"/>
          </p:nvPr>
        </p:nvSpPr>
        <p:spPr>
          <a:xfrm>
            <a:off x="6028553" y="332503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356" name="Google Shape;356;p85"/>
          <p:cNvSpPr txBox="1"/>
          <p:nvPr>
            <p:ph idx="13" type="subTitle"/>
          </p:nvPr>
        </p:nvSpPr>
        <p:spPr>
          <a:xfrm>
            <a:off x="6028552" y="3831259"/>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357" name="Google Shape;357;p85"/>
          <p:cNvSpPr txBox="1"/>
          <p:nvPr>
            <p:ph idx="14" type="title"/>
          </p:nvPr>
        </p:nvSpPr>
        <p:spPr>
          <a:xfrm>
            <a:off x="1048447" y="332503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358" name="Google Shape;358;p85"/>
          <p:cNvSpPr txBox="1"/>
          <p:nvPr>
            <p:ph idx="15" type="subTitle"/>
          </p:nvPr>
        </p:nvSpPr>
        <p:spPr>
          <a:xfrm>
            <a:off x="1048450" y="3831259"/>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Four Columns 1">
  <p:cSld name="TITLE_1_1_2_1">
    <p:bg>
      <p:bgPr>
        <a:blipFill>
          <a:blip r:embed="rId2">
            <a:alphaModFix/>
          </a:blip>
          <a:stretch>
            <a:fillRect/>
          </a:stretch>
        </a:blipFill>
      </p:bgPr>
    </p:bg>
    <p:spTree>
      <p:nvGrpSpPr>
        <p:cNvPr id="359" name="Shape 359"/>
        <p:cNvGrpSpPr/>
        <p:nvPr/>
      </p:nvGrpSpPr>
      <p:grpSpPr>
        <a:xfrm>
          <a:off x="0" y="0"/>
          <a:ext cx="0" cy="0"/>
          <a:chOff x="0" y="0"/>
          <a:chExt cx="0" cy="0"/>
        </a:xfrm>
      </p:grpSpPr>
      <p:sp>
        <p:nvSpPr>
          <p:cNvPr id="360" name="Google Shape;360;p86"/>
          <p:cNvSpPr txBox="1"/>
          <p:nvPr>
            <p:ph type="title"/>
          </p:nvPr>
        </p:nvSpPr>
        <p:spPr>
          <a:xfrm>
            <a:off x="938500" y="445025"/>
            <a:ext cx="50436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361" name="Google Shape;361;p86"/>
          <p:cNvSpPr txBox="1"/>
          <p:nvPr>
            <p:ph idx="2" type="title"/>
          </p:nvPr>
        </p:nvSpPr>
        <p:spPr>
          <a:xfrm>
            <a:off x="1338238" y="2359825"/>
            <a:ext cx="2727600" cy="375600"/>
          </a:xfrm>
          <a:prstGeom prst="rect">
            <a:avLst/>
          </a:prstGeom>
        </p:spPr>
        <p:txBody>
          <a:bodyPr anchorCtr="0" anchor="t" bIns="91425" lIns="91425" spcFirstLastPara="1" rIns="91425" wrap="square" tIns="91425">
            <a:noAutofit/>
          </a:bodyPr>
          <a:lstStyle>
            <a:lvl1pPr lvl="0" rtl="0" algn="r">
              <a:spcBef>
                <a:spcPts val="0"/>
              </a:spcBef>
              <a:spcAft>
                <a:spcPts val="0"/>
              </a:spcAft>
              <a:buClr>
                <a:schemeClr val="lt1"/>
              </a:buClr>
              <a:buSzPts val="1400"/>
              <a:buNone/>
              <a:defRPr sz="1400">
                <a:solidFill>
                  <a:schemeClr val="lt1"/>
                </a:solidFill>
              </a:defRPr>
            </a:lvl1pPr>
            <a:lvl2pPr lvl="1" rtl="0" algn="r">
              <a:spcBef>
                <a:spcPts val="0"/>
              </a:spcBef>
              <a:spcAft>
                <a:spcPts val="0"/>
              </a:spcAft>
              <a:buClr>
                <a:schemeClr val="lt1"/>
              </a:buClr>
              <a:buSzPts val="4200"/>
              <a:buNone/>
              <a:defRPr sz="4200">
                <a:solidFill>
                  <a:schemeClr val="lt1"/>
                </a:solidFill>
              </a:defRPr>
            </a:lvl2pPr>
            <a:lvl3pPr lvl="2" rtl="0" algn="r">
              <a:spcBef>
                <a:spcPts val="0"/>
              </a:spcBef>
              <a:spcAft>
                <a:spcPts val="0"/>
              </a:spcAft>
              <a:buClr>
                <a:schemeClr val="lt1"/>
              </a:buClr>
              <a:buSzPts val="4200"/>
              <a:buNone/>
              <a:defRPr sz="4200">
                <a:solidFill>
                  <a:schemeClr val="lt1"/>
                </a:solidFill>
              </a:defRPr>
            </a:lvl3pPr>
            <a:lvl4pPr lvl="3" rtl="0" algn="r">
              <a:spcBef>
                <a:spcPts val="0"/>
              </a:spcBef>
              <a:spcAft>
                <a:spcPts val="0"/>
              </a:spcAft>
              <a:buClr>
                <a:schemeClr val="lt1"/>
              </a:buClr>
              <a:buSzPts val="4200"/>
              <a:buNone/>
              <a:defRPr sz="4200">
                <a:solidFill>
                  <a:schemeClr val="lt1"/>
                </a:solidFill>
              </a:defRPr>
            </a:lvl4pPr>
            <a:lvl5pPr lvl="4" rtl="0" algn="r">
              <a:spcBef>
                <a:spcPts val="0"/>
              </a:spcBef>
              <a:spcAft>
                <a:spcPts val="0"/>
              </a:spcAft>
              <a:buClr>
                <a:schemeClr val="lt1"/>
              </a:buClr>
              <a:buSzPts val="4200"/>
              <a:buNone/>
              <a:defRPr sz="4200">
                <a:solidFill>
                  <a:schemeClr val="lt1"/>
                </a:solidFill>
              </a:defRPr>
            </a:lvl5pPr>
            <a:lvl6pPr lvl="5" rtl="0" algn="r">
              <a:spcBef>
                <a:spcPts val="0"/>
              </a:spcBef>
              <a:spcAft>
                <a:spcPts val="0"/>
              </a:spcAft>
              <a:buClr>
                <a:schemeClr val="lt1"/>
              </a:buClr>
              <a:buSzPts val="4200"/>
              <a:buNone/>
              <a:defRPr sz="4200">
                <a:solidFill>
                  <a:schemeClr val="lt1"/>
                </a:solidFill>
              </a:defRPr>
            </a:lvl6pPr>
            <a:lvl7pPr lvl="6" rtl="0" algn="r">
              <a:spcBef>
                <a:spcPts val="0"/>
              </a:spcBef>
              <a:spcAft>
                <a:spcPts val="0"/>
              </a:spcAft>
              <a:buClr>
                <a:schemeClr val="lt1"/>
              </a:buClr>
              <a:buSzPts val="4200"/>
              <a:buNone/>
              <a:defRPr sz="4200">
                <a:solidFill>
                  <a:schemeClr val="lt1"/>
                </a:solidFill>
              </a:defRPr>
            </a:lvl7pPr>
            <a:lvl8pPr lvl="7" rtl="0" algn="r">
              <a:spcBef>
                <a:spcPts val="0"/>
              </a:spcBef>
              <a:spcAft>
                <a:spcPts val="0"/>
              </a:spcAft>
              <a:buClr>
                <a:schemeClr val="lt1"/>
              </a:buClr>
              <a:buSzPts val="4200"/>
              <a:buNone/>
              <a:defRPr sz="4200">
                <a:solidFill>
                  <a:schemeClr val="lt1"/>
                </a:solidFill>
              </a:defRPr>
            </a:lvl8pPr>
            <a:lvl9pPr lvl="8" rtl="0" algn="r">
              <a:spcBef>
                <a:spcPts val="0"/>
              </a:spcBef>
              <a:spcAft>
                <a:spcPts val="0"/>
              </a:spcAft>
              <a:buClr>
                <a:schemeClr val="lt1"/>
              </a:buClr>
              <a:buSzPts val="4200"/>
              <a:buNone/>
              <a:defRPr sz="4200">
                <a:solidFill>
                  <a:schemeClr val="lt1"/>
                </a:solidFill>
              </a:defRPr>
            </a:lvl9pPr>
          </a:lstStyle>
          <a:p/>
        </p:txBody>
      </p:sp>
      <p:sp>
        <p:nvSpPr>
          <p:cNvPr id="362" name="Google Shape;362;p86"/>
          <p:cNvSpPr txBox="1"/>
          <p:nvPr>
            <p:ph idx="1" type="subTitle"/>
          </p:nvPr>
        </p:nvSpPr>
        <p:spPr>
          <a:xfrm>
            <a:off x="1338238" y="1713051"/>
            <a:ext cx="2727600" cy="605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lt1"/>
              </a:buClr>
              <a:buSzPts val="1600"/>
              <a:buNone/>
              <a:defRPr sz="1600">
                <a:solidFill>
                  <a:schemeClr val="lt1"/>
                </a:solidFill>
              </a:defRPr>
            </a:lvl1pPr>
            <a:lvl2pPr lvl="1" rtl="0" algn="r">
              <a:lnSpc>
                <a:spcPct val="100000"/>
              </a:lnSpc>
              <a:spcBef>
                <a:spcPts val="0"/>
              </a:spcBef>
              <a:spcAft>
                <a:spcPts val="0"/>
              </a:spcAft>
              <a:buClr>
                <a:schemeClr val="lt1"/>
              </a:buClr>
              <a:buSzPts val="1600"/>
              <a:buNone/>
              <a:defRPr sz="1600">
                <a:solidFill>
                  <a:schemeClr val="lt1"/>
                </a:solidFill>
              </a:defRPr>
            </a:lvl2pPr>
            <a:lvl3pPr lvl="2" rtl="0" algn="r">
              <a:lnSpc>
                <a:spcPct val="100000"/>
              </a:lnSpc>
              <a:spcBef>
                <a:spcPts val="0"/>
              </a:spcBef>
              <a:spcAft>
                <a:spcPts val="0"/>
              </a:spcAft>
              <a:buClr>
                <a:schemeClr val="lt1"/>
              </a:buClr>
              <a:buSzPts val="1600"/>
              <a:buNone/>
              <a:defRPr sz="1600">
                <a:solidFill>
                  <a:schemeClr val="lt1"/>
                </a:solidFill>
              </a:defRPr>
            </a:lvl3pPr>
            <a:lvl4pPr lvl="3" rtl="0" algn="r">
              <a:lnSpc>
                <a:spcPct val="100000"/>
              </a:lnSpc>
              <a:spcBef>
                <a:spcPts val="0"/>
              </a:spcBef>
              <a:spcAft>
                <a:spcPts val="0"/>
              </a:spcAft>
              <a:buClr>
                <a:schemeClr val="lt1"/>
              </a:buClr>
              <a:buSzPts val="1600"/>
              <a:buNone/>
              <a:defRPr sz="1600">
                <a:solidFill>
                  <a:schemeClr val="lt1"/>
                </a:solidFill>
              </a:defRPr>
            </a:lvl4pPr>
            <a:lvl5pPr lvl="4" rtl="0" algn="r">
              <a:lnSpc>
                <a:spcPct val="100000"/>
              </a:lnSpc>
              <a:spcBef>
                <a:spcPts val="0"/>
              </a:spcBef>
              <a:spcAft>
                <a:spcPts val="0"/>
              </a:spcAft>
              <a:buClr>
                <a:schemeClr val="lt1"/>
              </a:buClr>
              <a:buSzPts val="1600"/>
              <a:buNone/>
              <a:defRPr sz="1600">
                <a:solidFill>
                  <a:schemeClr val="lt1"/>
                </a:solidFill>
              </a:defRPr>
            </a:lvl5pPr>
            <a:lvl6pPr lvl="5" rtl="0" algn="r">
              <a:lnSpc>
                <a:spcPct val="100000"/>
              </a:lnSpc>
              <a:spcBef>
                <a:spcPts val="0"/>
              </a:spcBef>
              <a:spcAft>
                <a:spcPts val="0"/>
              </a:spcAft>
              <a:buClr>
                <a:schemeClr val="lt1"/>
              </a:buClr>
              <a:buSzPts val="1600"/>
              <a:buNone/>
              <a:defRPr sz="1600">
                <a:solidFill>
                  <a:schemeClr val="lt1"/>
                </a:solidFill>
              </a:defRPr>
            </a:lvl6pPr>
            <a:lvl7pPr lvl="6" rtl="0" algn="r">
              <a:lnSpc>
                <a:spcPct val="100000"/>
              </a:lnSpc>
              <a:spcBef>
                <a:spcPts val="0"/>
              </a:spcBef>
              <a:spcAft>
                <a:spcPts val="0"/>
              </a:spcAft>
              <a:buClr>
                <a:schemeClr val="lt1"/>
              </a:buClr>
              <a:buSzPts val="1600"/>
              <a:buNone/>
              <a:defRPr sz="1600">
                <a:solidFill>
                  <a:schemeClr val="lt1"/>
                </a:solidFill>
              </a:defRPr>
            </a:lvl7pPr>
            <a:lvl8pPr lvl="7" rtl="0" algn="r">
              <a:lnSpc>
                <a:spcPct val="100000"/>
              </a:lnSpc>
              <a:spcBef>
                <a:spcPts val="0"/>
              </a:spcBef>
              <a:spcAft>
                <a:spcPts val="0"/>
              </a:spcAft>
              <a:buClr>
                <a:schemeClr val="lt1"/>
              </a:buClr>
              <a:buSzPts val="1600"/>
              <a:buNone/>
              <a:defRPr sz="1600">
                <a:solidFill>
                  <a:schemeClr val="lt1"/>
                </a:solidFill>
              </a:defRPr>
            </a:lvl8pPr>
            <a:lvl9pPr lvl="8" rtl="0" algn="r">
              <a:lnSpc>
                <a:spcPct val="100000"/>
              </a:lnSpc>
              <a:spcBef>
                <a:spcPts val="0"/>
              </a:spcBef>
              <a:spcAft>
                <a:spcPts val="0"/>
              </a:spcAft>
              <a:buClr>
                <a:schemeClr val="lt1"/>
              </a:buClr>
              <a:buSzPts val="1600"/>
              <a:buNone/>
              <a:defRPr sz="1600">
                <a:solidFill>
                  <a:schemeClr val="lt1"/>
                </a:solidFill>
              </a:defRPr>
            </a:lvl9pPr>
          </a:lstStyle>
          <a:p/>
        </p:txBody>
      </p:sp>
      <p:sp>
        <p:nvSpPr>
          <p:cNvPr id="363" name="Google Shape;363;p86"/>
          <p:cNvSpPr txBox="1"/>
          <p:nvPr>
            <p:ph idx="3" type="title"/>
          </p:nvPr>
        </p:nvSpPr>
        <p:spPr>
          <a:xfrm>
            <a:off x="1338238" y="3988950"/>
            <a:ext cx="2727600" cy="375600"/>
          </a:xfrm>
          <a:prstGeom prst="rect">
            <a:avLst/>
          </a:prstGeom>
        </p:spPr>
        <p:txBody>
          <a:bodyPr anchorCtr="0" anchor="t" bIns="91425" lIns="91425" spcFirstLastPara="1" rIns="91425" wrap="square" tIns="91425">
            <a:noAutofit/>
          </a:bodyPr>
          <a:lstStyle>
            <a:lvl1pPr lvl="0" rtl="0" algn="r">
              <a:spcBef>
                <a:spcPts val="0"/>
              </a:spcBef>
              <a:spcAft>
                <a:spcPts val="0"/>
              </a:spcAft>
              <a:buClr>
                <a:schemeClr val="lt1"/>
              </a:buClr>
              <a:buSzPts val="1400"/>
              <a:buNone/>
              <a:defRPr sz="1400">
                <a:solidFill>
                  <a:schemeClr val="lt1"/>
                </a:solidFill>
              </a:defRPr>
            </a:lvl1pPr>
            <a:lvl2pPr lvl="1" rtl="0" algn="r">
              <a:spcBef>
                <a:spcPts val="0"/>
              </a:spcBef>
              <a:spcAft>
                <a:spcPts val="0"/>
              </a:spcAft>
              <a:buClr>
                <a:schemeClr val="lt1"/>
              </a:buClr>
              <a:buSzPts val="4200"/>
              <a:buNone/>
              <a:defRPr sz="4200">
                <a:solidFill>
                  <a:schemeClr val="lt1"/>
                </a:solidFill>
              </a:defRPr>
            </a:lvl2pPr>
            <a:lvl3pPr lvl="2" rtl="0" algn="r">
              <a:spcBef>
                <a:spcPts val="0"/>
              </a:spcBef>
              <a:spcAft>
                <a:spcPts val="0"/>
              </a:spcAft>
              <a:buClr>
                <a:schemeClr val="lt1"/>
              </a:buClr>
              <a:buSzPts val="4200"/>
              <a:buNone/>
              <a:defRPr sz="4200">
                <a:solidFill>
                  <a:schemeClr val="lt1"/>
                </a:solidFill>
              </a:defRPr>
            </a:lvl3pPr>
            <a:lvl4pPr lvl="3" rtl="0" algn="r">
              <a:spcBef>
                <a:spcPts val="0"/>
              </a:spcBef>
              <a:spcAft>
                <a:spcPts val="0"/>
              </a:spcAft>
              <a:buClr>
                <a:schemeClr val="lt1"/>
              </a:buClr>
              <a:buSzPts val="4200"/>
              <a:buNone/>
              <a:defRPr sz="4200">
                <a:solidFill>
                  <a:schemeClr val="lt1"/>
                </a:solidFill>
              </a:defRPr>
            </a:lvl4pPr>
            <a:lvl5pPr lvl="4" rtl="0" algn="r">
              <a:spcBef>
                <a:spcPts val="0"/>
              </a:spcBef>
              <a:spcAft>
                <a:spcPts val="0"/>
              </a:spcAft>
              <a:buClr>
                <a:schemeClr val="lt1"/>
              </a:buClr>
              <a:buSzPts val="4200"/>
              <a:buNone/>
              <a:defRPr sz="4200">
                <a:solidFill>
                  <a:schemeClr val="lt1"/>
                </a:solidFill>
              </a:defRPr>
            </a:lvl5pPr>
            <a:lvl6pPr lvl="5" rtl="0" algn="r">
              <a:spcBef>
                <a:spcPts val="0"/>
              </a:spcBef>
              <a:spcAft>
                <a:spcPts val="0"/>
              </a:spcAft>
              <a:buClr>
                <a:schemeClr val="lt1"/>
              </a:buClr>
              <a:buSzPts val="4200"/>
              <a:buNone/>
              <a:defRPr sz="4200">
                <a:solidFill>
                  <a:schemeClr val="lt1"/>
                </a:solidFill>
              </a:defRPr>
            </a:lvl6pPr>
            <a:lvl7pPr lvl="6" rtl="0" algn="r">
              <a:spcBef>
                <a:spcPts val="0"/>
              </a:spcBef>
              <a:spcAft>
                <a:spcPts val="0"/>
              </a:spcAft>
              <a:buClr>
                <a:schemeClr val="lt1"/>
              </a:buClr>
              <a:buSzPts val="4200"/>
              <a:buNone/>
              <a:defRPr sz="4200">
                <a:solidFill>
                  <a:schemeClr val="lt1"/>
                </a:solidFill>
              </a:defRPr>
            </a:lvl7pPr>
            <a:lvl8pPr lvl="7" rtl="0" algn="r">
              <a:spcBef>
                <a:spcPts val="0"/>
              </a:spcBef>
              <a:spcAft>
                <a:spcPts val="0"/>
              </a:spcAft>
              <a:buClr>
                <a:schemeClr val="lt1"/>
              </a:buClr>
              <a:buSzPts val="4200"/>
              <a:buNone/>
              <a:defRPr sz="4200">
                <a:solidFill>
                  <a:schemeClr val="lt1"/>
                </a:solidFill>
              </a:defRPr>
            </a:lvl8pPr>
            <a:lvl9pPr lvl="8" rtl="0" algn="r">
              <a:spcBef>
                <a:spcPts val="0"/>
              </a:spcBef>
              <a:spcAft>
                <a:spcPts val="0"/>
              </a:spcAft>
              <a:buClr>
                <a:schemeClr val="lt1"/>
              </a:buClr>
              <a:buSzPts val="4200"/>
              <a:buNone/>
              <a:defRPr sz="4200">
                <a:solidFill>
                  <a:schemeClr val="lt1"/>
                </a:solidFill>
              </a:defRPr>
            </a:lvl9pPr>
          </a:lstStyle>
          <a:p/>
        </p:txBody>
      </p:sp>
      <p:sp>
        <p:nvSpPr>
          <p:cNvPr id="364" name="Google Shape;364;p86"/>
          <p:cNvSpPr txBox="1"/>
          <p:nvPr>
            <p:ph idx="4" type="subTitle"/>
          </p:nvPr>
        </p:nvSpPr>
        <p:spPr>
          <a:xfrm>
            <a:off x="1338238" y="3342176"/>
            <a:ext cx="2727600" cy="605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lt1"/>
              </a:buClr>
              <a:buSzPts val="1600"/>
              <a:buNone/>
              <a:defRPr sz="1600">
                <a:solidFill>
                  <a:schemeClr val="lt1"/>
                </a:solidFill>
              </a:defRPr>
            </a:lvl1pPr>
            <a:lvl2pPr lvl="1" rtl="0" algn="r">
              <a:lnSpc>
                <a:spcPct val="100000"/>
              </a:lnSpc>
              <a:spcBef>
                <a:spcPts val="0"/>
              </a:spcBef>
              <a:spcAft>
                <a:spcPts val="0"/>
              </a:spcAft>
              <a:buClr>
                <a:schemeClr val="lt1"/>
              </a:buClr>
              <a:buSzPts val="1600"/>
              <a:buNone/>
              <a:defRPr sz="1600">
                <a:solidFill>
                  <a:schemeClr val="lt1"/>
                </a:solidFill>
              </a:defRPr>
            </a:lvl2pPr>
            <a:lvl3pPr lvl="2" rtl="0" algn="r">
              <a:lnSpc>
                <a:spcPct val="100000"/>
              </a:lnSpc>
              <a:spcBef>
                <a:spcPts val="0"/>
              </a:spcBef>
              <a:spcAft>
                <a:spcPts val="0"/>
              </a:spcAft>
              <a:buClr>
                <a:schemeClr val="lt1"/>
              </a:buClr>
              <a:buSzPts val="1600"/>
              <a:buNone/>
              <a:defRPr sz="1600">
                <a:solidFill>
                  <a:schemeClr val="lt1"/>
                </a:solidFill>
              </a:defRPr>
            </a:lvl3pPr>
            <a:lvl4pPr lvl="3" rtl="0" algn="r">
              <a:lnSpc>
                <a:spcPct val="100000"/>
              </a:lnSpc>
              <a:spcBef>
                <a:spcPts val="0"/>
              </a:spcBef>
              <a:spcAft>
                <a:spcPts val="0"/>
              </a:spcAft>
              <a:buClr>
                <a:schemeClr val="lt1"/>
              </a:buClr>
              <a:buSzPts val="1600"/>
              <a:buNone/>
              <a:defRPr sz="1600">
                <a:solidFill>
                  <a:schemeClr val="lt1"/>
                </a:solidFill>
              </a:defRPr>
            </a:lvl4pPr>
            <a:lvl5pPr lvl="4" rtl="0" algn="r">
              <a:lnSpc>
                <a:spcPct val="100000"/>
              </a:lnSpc>
              <a:spcBef>
                <a:spcPts val="0"/>
              </a:spcBef>
              <a:spcAft>
                <a:spcPts val="0"/>
              </a:spcAft>
              <a:buClr>
                <a:schemeClr val="lt1"/>
              </a:buClr>
              <a:buSzPts val="1600"/>
              <a:buNone/>
              <a:defRPr sz="1600">
                <a:solidFill>
                  <a:schemeClr val="lt1"/>
                </a:solidFill>
              </a:defRPr>
            </a:lvl5pPr>
            <a:lvl6pPr lvl="5" rtl="0" algn="r">
              <a:lnSpc>
                <a:spcPct val="100000"/>
              </a:lnSpc>
              <a:spcBef>
                <a:spcPts val="0"/>
              </a:spcBef>
              <a:spcAft>
                <a:spcPts val="0"/>
              </a:spcAft>
              <a:buClr>
                <a:schemeClr val="lt1"/>
              </a:buClr>
              <a:buSzPts val="1600"/>
              <a:buNone/>
              <a:defRPr sz="1600">
                <a:solidFill>
                  <a:schemeClr val="lt1"/>
                </a:solidFill>
              </a:defRPr>
            </a:lvl6pPr>
            <a:lvl7pPr lvl="6" rtl="0" algn="r">
              <a:lnSpc>
                <a:spcPct val="100000"/>
              </a:lnSpc>
              <a:spcBef>
                <a:spcPts val="0"/>
              </a:spcBef>
              <a:spcAft>
                <a:spcPts val="0"/>
              </a:spcAft>
              <a:buClr>
                <a:schemeClr val="lt1"/>
              </a:buClr>
              <a:buSzPts val="1600"/>
              <a:buNone/>
              <a:defRPr sz="1600">
                <a:solidFill>
                  <a:schemeClr val="lt1"/>
                </a:solidFill>
              </a:defRPr>
            </a:lvl7pPr>
            <a:lvl8pPr lvl="7" rtl="0" algn="r">
              <a:lnSpc>
                <a:spcPct val="100000"/>
              </a:lnSpc>
              <a:spcBef>
                <a:spcPts val="0"/>
              </a:spcBef>
              <a:spcAft>
                <a:spcPts val="0"/>
              </a:spcAft>
              <a:buClr>
                <a:schemeClr val="lt1"/>
              </a:buClr>
              <a:buSzPts val="1600"/>
              <a:buNone/>
              <a:defRPr sz="1600">
                <a:solidFill>
                  <a:schemeClr val="lt1"/>
                </a:solidFill>
              </a:defRPr>
            </a:lvl8pPr>
            <a:lvl9pPr lvl="8" rtl="0" algn="r">
              <a:lnSpc>
                <a:spcPct val="100000"/>
              </a:lnSpc>
              <a:spcBef>
                <a:spcPts val="0"/>
              </a:spcBef>
              <a:spcAft>
                <a:spcPts val="0"/>
              </a:spcAft>
              <a:buClr>
                <a:schemeClr val="lt1"/>
              </a:buClr>
              <a:buSzPts val="1600"/>
              <a:buNone/>
              <a:defRPr sz="1600">
                <a:solidFill>
                  <a:schemeClr val="lt1"/>
                </a:solidFill>
              </a:defRPr>
            </a:lvl9pPr>
          </a:lstStyle>
          <a:p/>
        </p:txBody>
      </p:sp>
      <p:sp>
        <p:nvSpPr>
          <p:cNvPr id="365" name="Google Shape;365;p86"/>
          <p:cNvSpPr txBox="1"/>
          <p:nvPr>
            <p:ph idx="5" type="title"/>
          </p:nvPr>
        </p:nvSpPr>
        <p:spPr>
          <a:xfrm>
            <a:off x="5078163" y="2359825"/>
            <a:ext cx="2727600" cy="375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1400"/>
              <a:buNone/>
              <a:defRPr sz="14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366" name="Google Shape;366;p86"/>
          <p:cNvSpPr txBox="1"/>
          <p:nvPr>
            <p:ph idx="6" type="subTitle"/>
          </p:nvPr>
        </p:nvSpPr>
        <p:spPr>
          <a:xfrm>
            <a:off x="5078163" y="1713051"/>
            <a:ext cx="2727600" cy="605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p:txBody>
      </p:sp>
      <p:sp>
        <p:nvSpPr>
          <p:cNvPr id="367" name="Google Shape;367;p86"/>
          <p:cNvSpPr txBox="1"/>
          <p:nvPr>
            <p:ph idx="7" type="title"/>
          </p:nvPr>
        </p:nvSpPr>
        <p:spPr>
          <a:xfrm>
            <a:off x="5078163" y="3988950"/>
            <a:ext cx="2727600" cy="375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1400"/>
              <a:buNone/>
              <a:defRPr sz="14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368" name="Google Shape;368;p86"/>
          <p:cNvSpPr txBox="1"/>
          <p:nvPr>
            <p:ph idx="8" type="subTitle"/>
          </p:nvPr>
        </p:nvSpPr>
        <p:spPr>
          <a:xfrm>
            <a:off x="5078163" y="3342176"/>
            <a:ext cx="2727600" cy="605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p:cSld name="SECTION_TITLE_AND_DESCRIPTION_1_2">
    <p:bg>
      <p:bgPr>
        <a:blipFill>
          <a:blip r:embed="rId2">
            <a:alphaModFix/>
          </a:blip>
          <a:stretch>
            <a:fillRect/>
          </a:stretch>
        </a:blipFill>
      </p:bgPr>
    </p:bg>
    <p:spTree>
      <p:nvGrpSpPr>
        <p:cNvPr id="369" name="Shape 369"/>
        <p:cNvGrpSpPr/>
        <p:nvPr/>
      </p:nvGrpSpPr>
      <p:grpSpPr>
        <a:xfrm>
          <a:off x="0" y="0"/>
          <a:ext cx="0" cy="0"/>
          <a:chOff x="0" y="0"/>
          <a:chExt cx="0" cy="0"/>
        </a:xfrm>
      </p:grpSpPr>
      <p:sp>
        <p:nvSpPr>
          <p:cNvPr id="370" name="Google Shape;370;p87"/>
          <p:cNvSpPr txBox="1"/>
          <p:nvPr>
            <p:ph idx="1" type="subTitle"/>
          </p:nvPr>
        </p:nvSpPr>
        <p:spPr>
          <a:xfrm>
            <a:off x="5817050" y="2435925"/>
            <a:ext cx="2556300" cy="2048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
        <p:nvSpPr>
          <p:cNvPr id="371" name="Google Shape;371;p87"/>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1">
  <p:cSld name="TITLE_ONLY_1">
    <p:bg>
      <p:bgPr>
        <a:blipFill>
          <a:blip r:embed="rId2">
            <a:alphaModFix/>
          </a:blip>
          <a:stretch>
            <a:fillRect/>
          </a:stretch>
        </a:blipFill>
      </p:bgPr>
    </p:bg>
    <p:spTree>
      <p:nvGrpSpPr>
        <p:cNvPr id="372" name="Shape 372"/>
        <p:cNvGrpSpPr/>
        <p:nvPr/>
      </p:nvGrpSpPr>
      <p:grpSpPr>
        <a:xfrm>
          <a:off x="0" y="0"/>
          <a:ext cx="0" cy="0"/>
          <a:chOff x="0" y="0"/>
          <a:chExt cx="0" cy="0"/>
        </a:xfrm>
      </p:grpSpPr>
      <p:sp>
        <p:nvSpPr>
          <p:cNvPr id="373" name="Google Shape;373;p88"/>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374" name="Google Shape;374;p88"/>
          <p:cNvSpPr txBox="1"/>
          <p:nvPr>
            <p:ph idx="1" type="subTitle"/>
          </p:nvPr>
        </p:nvSpPr>
        <p:spPr>
          <a:xfrm>
            <a:off x="938500" y="2435925"/>
            <a:ext cx="2556300" cy="2048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2">
  <p:cSld name="CAPTION_ONLY_2">
    <p:bg>
      <p:bgPr>
        <a:blipFill>
          <a:blip r:embed="rId2">
            <a:alphaModFix/>
          </a:blip>
          <a:stretch>
            <a:fillRect/>
          </a:stretch>
        </a:blipFill>
      </p:bgPr>
    </p:bg>
    <p:spTree>
      <p:nvGrpSpPr>
        <p:cNvPr id="375" name="Shape 375"/>
        <p:cNvGrpSpPr/>
        <p:nvPr/>
      </p:nvGrpSpPr>
      <p:grpSpPr>
        <a:xfrm>
          <a:off x="0" y="0"/>
          <a:ext cx="0" cy="0"/>
          <a:chOff x="0" y="0"/>
          <a:chExt cx="0" cy="0"/>
        </a:xfrm>
      </p:grpSpPr>
      <p:sp>
        <p:nvSpPr>
          <p:cNvPr id="376" name="Google Shape;376;p89"/>
          <p:cNvSpPr txBox="1"/>
          <p:nvPr>
            <p:ph type="title"/>
          </p:nvPr>
        </p:nvSpPr>
        <p:spPr>
          <a:xfrm>
            <a:off x="938500" y="445025"/>
            <a:ext cx="57357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377" name="Google Shape;377;p89"/>
          <p:cNvSpPr txBox="1"/>
          <p:nvPr>
            <p:ph idx="1" type="subTitle"/>
          </p:nvPr>
        </p:nvSpPr>
        <p:spPr>
          <a:xfrm>
            <a:off x="5817050" y="2435925"/>
            <a:ext cx="2556300" cy="2048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p:cSld name="SECTION_HEADER_2">
    <p:bg>
      <p:bgPr>
        <a:blipFill>
          <a:blip r:embed="rId2">
            <a:alphaModFix/>
          </a:blip>
          <a:stretch>
            <a:fillRect/>
          </a:stretch>
        </a:blipFill>
      </p:bgPr>
    </p:bg>
    <p:spTree>
      <p:nvGrpSpPr>
        <p:cNvPr id="378" name="Shape 378"/>
        <p:cNvGrpSpPr/>
        <p:nvPr/>
      </p:nvGrpSpPr>
      <p:grpSpPr>
        <a:xfrm>
          <a:off x="0" y="0"/>
          <a:ext cx="0" cy="0"/>
          <a:chOff x="0" y="0"/>
          <a:chExt cx="0" cy="0"/>
        </a:xfrm>
      </p:grpSpPr>
      <p:sp>
        <p:nvSpPr>
          <p:cNvPr id="379" name="Google Shape;379;p90"/>
          <p:cNvSpPr txBox="1"/>
          <p:nvPr>
            <p:ph type="title"/>
          </p:nvPr>
        </p:nvSpPr>
        <p:spPr>
          <a:xfrm>
            <a:off x="2062800" y="2442050"/>
            <a:ext cx="5018400" cy="5988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380" name="Google Shape;380;p90"/>
          <p:cNvSpPr txBox="1"/>
          <p:nvPr>
            <p:ph idx="1" type="subTitle"/>
          </p:nvPr>
        </p:nvSpPr>
        <p:spPr>
          <a:xfrm>
            <a:off x="2896500" y="3391325"/>
            <a:ext cx="3351000" cy="1197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 Credits">
  <p:cSld name="SECTION_HEADER_1">
    <p:bg>
      <p:bgPr>
        <a:blipFill>
          <a:blip r:embed="rId2">
            <a:alphaModFix/>
          </a:blip>
          <a:stretch>
            <a:fillRect/>
          </a:stretch>
        </a:blipFill>
      </p:bgPr>
    </p:bg>
    <p:spTree>
      <p:nvGrpSpPr>
        <p:cNvPr id="381" name="Shape 381"/>
        <p:cNvGrpSpPr/>
        <p:nvPr/>
      </p:nvGrpSpPr>
      <p:grpSpPr>
        <a:xfrm>
          <a:off x="0" y="0"/>
          <a:ext cx="0" cy="0"/>
          <a:chOff x="0" y="0"/>
          <a:chExt cx="0" cy="0"/>
        </a:xfrm>
      </p:grpSpPr>
      <p:sp>
        <p:nvSpPr>
          <p:cNvPr id="382" name="Google Shape;382;p91"/>
          <p:cNvSpPr txBox="1"/>
          <p:nvPr>
            <p:ph type="title"/>
          </p:nvPr>
        </p:nvSpPr>
        <p:spPr>
          <a:xfrm>
            <a:off x="924870" y="760375"/>
            <a:ext cx="3068700" cy="5988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383" name="Google Shape;383;p91"/>
          <p:cNvSpPr txBox="1"/>
          <p:nvPr>
            <p:ph idx="1" type="subTitle"/>
          </p:nvPr>
        </p:nvSpPr>
        <p:spPr>
          <a:xfrm>
            <a:off x="924875" y="1684275"/>
            <a:ext cx="3305400" cy="1092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1"/>
              </a:buClr>
              <a:buSzPts val="1400"/>
              <a:buNone/>
              <a:defRPr sz="1400">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p:txBody>
      </p:sp>
      <p:sp>
        <p:nvSpPr>
          <p:cNvPr id="384" name="Google Shape;384;p91"/>
          <p:cNvSpPr txBox="1"/>
          <p:nvPr/>
        </p:nvSpPr>
        <p:spPr>
          <a:xfrm>
            <a:off x="924875" y="3570000"/>
            <a:ext cx="3305400" cy="666900"/>
          </a:xfrm>
          <a:prstGeom prst="rect">
            <a:avLst/>
          </a:prstGeom>
          <a:noFill/>
          <a:ln>
            <a:noFill/>
          </a:ln>
        </p:spPr>
        <p:txBody>
          <a:bodyPr anchorCtr="0" anchor="t" bIns="91425" lIns="91425" spcFirstLastPara="1" rIns="91425" wrap="square" tIns="91425">
            <a:noAutofit/>
          </a:bodyPr>
          <a:lstStyle/>
          <a:p>
            <a:pPr indent="0" lvl="0" marL="0" rtl="0" algn="l">
              <a:spcBef>
                <a:spcPts val="300"/>
              </a:spcBef>
              <a:spcAft>
                <a:spcPts val="0"/>
              </a:spcAft>
              <a:buNone/>
            </a:pPr>
            <a:r>
              <a:rPr lang="en" sz="1000">
                <a:solidFill>
                  <a:schemeClr val="accent1"/>
                </a:solidFill>
                <a:latin typeface="Montserrat Medium"/>
                <a:ea typeface="Montserrat Medium"/>
                <a:cs typeface="Montserrat Medium"/>
                <a:sym typeface="Montserrat Medium"/>
              </a:rPr>
              <a:t>CREDITS: This presentation template was created by </a:t>
            </a:r>
            <a:r>
              <a:rPr lang="en" sz="1000">
                <a:solidFill>
                  <a:schemeClr val="accent1"/>
                </a:solidFill>
                <a:uFill>
                  <a:noFill/>
                </a:uFill>
                <a:latin typeface="Montserrat Medium"/>
                <a:ea typeface="Montserrat Medium"/>
                <a:cs typeface="Montserrat Medium"/>
                <a:sym typeface="Montserrat Medium"/>
                <a:hlinkClick r:id="rId3">
                  <a:extLst>
                    <a:ext uri="{A12FA001-AC4F-418D-AE19-62706E023703}">
                      <ahyp:hlinkClr val="tx"/>
                    </a:ext>
                  </a:extLst>
                </a:hlinkClick>
              </a:rPr>
              <a:t>Slidesgo</a:t>
            </a:r>
            <a:r>
              <a:rPr lang="en" sz="1000">
                <a:solidFill>
                  <a:schemeClr val="accent1"/>
                </a:solidFill>
                <a:latin typeface="Montserrat Medium"/>
                <a:ea typeface="Montserrat Medium"/>
                <a:cs typeface="Montserrat Medium"/>
                <a:sym typeface="Montserrat Medium"/>
              </a:rPr>
              <a:t>, including icons by </a:t>
            </a:r>
            <a:r>
              <a:rPr lang="en" sz="1000">
                <a:solidFill>
                  <a:schemeClr val="accent1"/>
                </a:solidFill>
                <a:uFill>
                  <a:noFill/>
                </a:uFill>
                <a:latin typeface="Montserrat Medium"/>
                <a:ea typeface="Montserrat Medium"/>
                <a:cs typeface="Montserrat Medium"/>
                <a:sym typeface="Montserrat Medium"/>
                <a:hlinkClick r:id="rId4">
                  <a:extLst>
                    <a:ext uri="{A12FA001-AC4F-418D-AE19-62706E023703}">
                      <ahyp:hlinkClr val="tx"/>
                    </a:ext>
                  </a:extLst>
                </a:hlinkClick>
              </a:rPr>
              <a:t>Flaticon</a:t>
            </a:r>
            <a:r>
              <a:rPr lang="en" sz="1000">
                <a:solidFill>
                  <a:schemeClr val="accent1"/>
                </a:solidFill>
                <a:latin typeface="Montserrat Medium"/>
                <a:ea typeface="Montserrat Medium"/>
                <a:cs typeface="Montserrat Medium"/>
                <a:sym typeface="Montserrat Medium"/>
              </a:rPr>
              <a:t>, and infographics &amp; images by </a:t>
            </a:r>
            <a:r>
              <a:rPr lang="en" sz="1000">
                <a:solidFill>
                  <a:schemeClr val="accent1"/>
                </a:solidFill>
                <a:uFill>
                  <a:noFill/>
                </a:uFill>
                <a:latin typeface="Montserrat Medium"/>
                <a:ea typeface="Montserrat Medium"/>
                <a:cs typeface="Montserrat Medium"/>
                <a:sym typeface="Montserrat Medium"/>
                <a:hlinkClick r:id="rId5">
                  <a:extLst>
                    <a:ext uri="{A12FA001-AC4F-418D-AE19-62706E023703}">
                      <ahyp:hlinkClr val="tx"/>
                    </a:ext>
                  </a:extLst>
                </a:hlinkClick>
              </a:rPr>
              <a:t>Freepik</a:t>
            </a:r>
            <a:r>
              <a:rPr lang="en" sz="1000">
                <a:solidFill>
                  <a:schemeClr val="accent1"/>
                </a:solidFill>
                <a:latin typeface="Montserrat Medium"/>
                <a:ea typeface="Montserrat Medium"/>
                <a:cs typeface="Montserrat Medium"/>
                <a:sym typeface="Montserrat Medium"/>
              </a:rPr>
              <a:t>. </a:t>
            </a:r>
            <a:endParaRPr sz="1000">
              <a:solidFill>
                <a:schemeClr val="accent1"/>
              </a:solidFill>
              <a:latin typeface="Montserrat Medium"/>
              <a:ea typeface="Montserrat Medium"/>
              <a:cs typeface="Montserrat Medium"/>
              <a:sym typeface="Montserrat Medium"/>
            </a:endParaRPr>
          </a:p>
          <a:p>
            <a:pPr indent="0" lvl="0" marL="0" rtl="0" algn="l">
              <a:spcBef>
                <a:spcPts val="300"/>
              </a:spcBef>
              <a:spcAft>
                <a:spcPts val="0"/>
              </a:spcAft>
              <a:buNone/>
            </a:pPr>
            <a:r>
              <a:t/>
            </a:r>
            <a:endParaRPr sz="1000">
              <a:solidFill>
                <a:schemeClr val="accent1"/>
              </a:solidFill>
              <a:latin typeface="Montserrat Medium"/>
              <a:ea typeface="Montserrat Medium"/>
              <a:cs typeface="Montserrat Medium"/>
              <a:sym typeface="Montserrat Medium"/>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ullet points 1">
  <p:cSld name="SECTION_TITLE_AND_DESCRIPTION_1_1_2">
    <p:bg>
      <p:bgPr>
        <a:blipFill>
          <a:blip r:embed="rId2">
            <a:alphaModFix/>
          </a:blip>
          <a:stretch>
            <a:fillRect/>
          </a:stretch>
        </a:blipFill>
      </p:bgPr>
    </p:bg>
    <p:spTree>
      <p:nvGrpSpPr>
        <p:cNvPr id="385" name="Shape 385"/>
        <p:cNvGrpSpPr/>
        <p:nvPr/>
      </p:nvGrpSpPr>
      <p:grpSpPr>
        <a:xfrm>
          <a:off x="0" y="0"/>
          <a:ext cx="0" cy="0"/>
          <a:chOff x="0" y="0"/>
          <a:chExt cx="0" cy="0"/>
        </a:xfrm>
      </p:grpSpPr>
      <p:sp>
        <p:nvSpPr>
          <p:cNvPr id="386" name="Google Shape;386;p92"/>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387" name="Google Shape;387;p92"/>
          <p:cNvSpPr txBox="1"/>
          <p:nvPr>
            <p:ph idx="1" type="body"/>
          </p:nvPr>
        </p:nvSpPr>
        <p:spPr>
          <a:xfrm>
            <a:off x="938500" y="1659275"/>
            <a:ext cx="4946400" cy="2760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list">
  <p:cSld name="TITLE_AND_TWO_COLUMNS_1">
    <p:bg>
      <p:bgPr>
        <a:blipFill>
          <a:blip r:embed="rId2">
            <a:alphaModFix/>
          </a:blip>
          <a:stretch>
            <a:fillRect/>
          </a:stretch>
        </a:blipFill>
      </p:bgPr>
    </p:bg>
    <p:spTree>
      <p:nvGrpSpPr>
        <p:cNvPr id="388" name="Shape 388"/>
        <p:cNvGrpSpPr/>
        <p:nvPr/>
      </p:nvGrpSpPr>
      <p:grpSpPr>
        <a:xfrm>
          <a:off x="0" y="0"/>
          <a:ext cx="0" cy="0"/>
          <a:chOff x="0" y="0"/>
          <a:chExt cx="0" cy="0"/>
        </a:xfrm>
      </p:grpSpPr>
      <p:sp>
        <p:nvSpPr>
          <p:cNvPr id="389" name="Google Shape;389;p93"/>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390" name="Google Shape;390;p93"/>
          <p:cNvSpPr txBox="1"/>
          <p:nvPr>
            <p:ph idx="1" type="body"/>
          </p:nvPr>
        </p:nvSpPr>
        <p:spPr>
          <a:xfrm>
            <a:off x="5037525" y="1659275"/>
            <a:ext cx="3186900" cy="2760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slideLayout" Target="../slideLayouts/slideLayout4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51" Type="http://schemas.openxmlformats.org/officeDocument/2006/relationships/slideLayout" Target="../slideLayouts/slideLayout51.xml"/><Relationship Id="rId50" Type="http://schemas.openxmlformats.org/officeDocument/2006/relationships/slideLayout" Target="../slideLayouts/slideLayout50.xml"/><Relationship Id="rId53" Type="http://schemas.openxmlformats.org/officeDocument/2006/relationships/slideLayout" Target="../slideLayouts/slideLayout53.xml"/><Relationship Id="rId52" Type="http://schemas.openxmlformats.org/officeDocument/2006/relationships/slideLayout" Target="../slideLayouts/slideLayout52.xml"/><Relationship Id="rId11" Type="http://schemas.openxmlformats.org/officeDocument/2006/relationships/slideLayout" Target="../slideLayouts/slideLayout11.xml"/><Relationship Id="rId55" Type="http://schemas.openxmlformats.org/officeDocument/2006/relationships/slideLayout" Target="../slideLayouts/slideLayout55.xml"/><Relationship Id="rId10" Type="http://schemas.openxmlformats.org/officeDocument/2006/relationships/slideLayout" Target="../slideLayouts/slideLayout10.xml"/><Relationship Id="rId54" Type="http://schemas.openxmlformats.org/officeDocument/2006/relationships/slideLayout" Target="../slideLayouts/slideLayout54.xml"/><Relationship Id="rId13" Type="http://schemas.openxmlformats.org/officeDocument/2006/relationships/slideLayout" Target="../slideLayouts/slideLayout13.xml"/><Relationship Id="rId57" Type="http://schemas.openxmlformats.org/officeDocument/2006/relationships/slideLayout" Target="../slideLayouts/slideLayout57.xml"/><Relationship Id="rId12" Type="http://schemas.openxmlformats.org/officeDocument/2006/relationships/slideLayout" Target="../slideLayouts/slideLayout12.xml"/><Relationship Id="rId56" Type="http://schemas.openxmlformats.org/officeDocument/2006/relationships/slideLayout" Target="../slideLayouts/slideLayout5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58" Type="http://schemas.openxmlformats.org/officeDocument/2006/relationships/theme" Target="../theme/theme1.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slideLayout" Target="../slideLayouts/slideLayout59.xml"/><Relationship Id="rId3" Type="http://schemas.openxmlformats.org/officeDocument/2006/relationships/slideLayout" Target="../slideLayouts/slideLayout60.xml"/><Relationship Id="rId4" Type="http://schemas.openxmlformats.org/officeDocument/2006/relationships/slideLayout" Target="../slideLayouts/slideLayout61.xml"/><Relationship Id="rId9" Type="http://schemas.openxmlformats.org/officeDocument/2006/relationships/slideLayout" Target="../slideLayouts/slideLayout66.xml"/><Relationship Id="rId5" Type="http://schemas.openxmlformats.org/officeDocument/2006/relationships/slideLayout" Target="../slideLayouts/slideLayout62.xml"/><Relationship Id="rId6" Type="http://schemas.openxmlformats.org/officeDocument/2006/relationships/slideLayout" Target="../slideLayouts/slideLayout63.xml"/><Relationship Id="rId7" Type="http://schemas.openxmlformats.org/officeDocument/2006/relationships/slideLayout" Target="../slideLayouts/slideLayout64.xml"/><Relationship Id="rId8" Type="http://schemas.openxmlformats.org/officeDocument/2006/relationships/slideLayout" Target="../slideLayouts/slideLayout65.xml"/><Relationship Id="rId31" Type="http://schemas.openxmlformats.org/officeDocument/2006/relationships/slideLayout" Target="../slideLayouts/slideLayout88.xml"/><Relationship Id="rId30" Type="http://schemas.openxmlformats.org/officeDocument/2006/relationships/slideLayout" Target="../slideLayouts/slideLayout87.xml"/><Relationship Id="rId33" Type="http://schemas.openxmlformats.org/officeDocument/2006/relationships/slideLayout" Target="../slideLayouts/slideLayout90.xml"/><Relationship Id="rId32" Type="http://schemas.openxmlformats.org/officeDocument/2006/relationships/slideLayout" Target="../slideLayouts/slideLayout89.xml"/><Relationship Id="rId35" Type="http://schemas.openxmlformats.org/officeDocument/2006/relationships/theme" Target="../theme/theme3.xml"/><Relationship Id="rId34" Type="http://schemas.openxmlformats.org/officeDocument/2006/relationships/slideLayout" Target="../slideLayouts/slideLayout91.xml"/><Relationship Id="rId20" Type="http://schemas.openxmlformats.org/officeDocument/2006/relationships/slideLayout" Target="../slideLayouts/slideLayout77.xml"/><Relationship Id="rId22" Type="http://schemas.openxmlformats.org/officeDocument/2006/relationships/slideLayout" Target="../slideLayouts/slideLayout79.xml"/><Relationship Id="rId21" Type="http://schemas.openxmlformats.org/officeDocument/2006/relationships/slideLayout" Target="../slideLayouts/slideLayout78.xml"/><Relationship Id="rId24" Type="http://schemas.openxmlformats.org/officeDocument/2006/relationships/slideLayout" Target="../slideLayouts/slideLayout81.xml"/><Relationship Id="rId23" Type="http://schemas.openxmlformats.org/officeDocument/2006/relationships/slideLayout" Target="../slideLayouts/slideLayout80.xml"/><Relationship Id="rId26" Type="http://schemas.openxmlformats.org/officeDocument/2006/relationships/slideLayout" Target="../slideLayouts/slideLayout83.xml"/><Relationship Id="rId25" Type="http://schemas.openxmlformats.org/officeDocument/2006/relationships/slideLayout" Target="../slideLayouts/slideLayout82.xml"/><Relationship Id="rId28" Type="http://schemas.openxmlformats.org/officeDocument/2006/relationships/slideLayout" Target="../slideLayouts/slideLayout85.xml"/><Relationship Id="rId27" Type="http://schemas.openxmlformats.org/officeDocument/2006/relationships/slideLayout" Target="../slideLayouts/slideLayout84.xml"/><Relationship Id="rId29" Type="http://schemas.openxmlformats.org/officeDocument/2006/relationships/slideLayout" Target="../slideLayouts/slideLayout86.xml"/><Relationship Id="rId11" Type="http://schemas.openxmlformats.org/officeDocument/2006/relationships/slideLayout" Target="../slideLayouts/slideLayout68.xml"/><Relationship Id="rId10" Type="http://schemas.openxmlformats.org/officeDocument/2006/relationships/slideLayout" Target="../slideLayouts/slideLayout67.xml"/><Relationship Id="rId13" Type="http://schemas.openxmlformats.org/officeDocument/2006/relationships/slideLayout" Target="../slideLayouts/slideLayout70.xml"/><Relationship Id="rId12" Type="http://schemas.openxmlformats.org/officeDocument/2006/relationships/slideLayout" Target="../slideLayouts/slideLayout69.xml"/><Relationship Id="rId15" Type="http://schemas.openxmlformats.org/officeDocument/2006/relationships/slideLayout" Target="../slideLayouts/slideLayout72.xml"/><Relationship Id="rId14" Type="http://schemas.openxmlformats.org/officeDocument/2006/relationships/slideLayout" Target="../slideLayouts/slideLayout71.xml"/><Relationship Id="rId17" Type="http://schemas.openxmlformats.org/officeDocument/2006/relationships/slideLayout" Target="../slideLayouts/slideLayout74.xml"/><Relationship Id="rId16" Type="http://schemas.openxmlformats.org/officeDocument/2006/relationships/slideLayout" Target="../slideLayouts/slideLayout73.xml"/><Relationship Id="rId19" Type="http://schemas.openxmlformats.org/officeDocument/2006/relationships/slideLayout" Target="../slideLayouts/slideLayout76.xml"/><Relationship Id="rId18" Type="http://schemas.openxmlformats.org/officeDocument/2006/relationships/slideLayout" Target="../slideLayouts/slideLayout75.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 id="2147483699" r:id="rId52"/>
    <p:sldLayoutId id="2147483700" r:id="rId53"/>
    <p:sldLayoutId id="2147483701" r:id="rId54"/>
    <p:sldLayoutId id="2147483702" r:id="rId55"/>
    <p:sldLayoutId id="2147483703" r:id="rId56"/>
    <p:sldLayoutId id="2147483704" r:id="rId5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242" name="Shape 242"/>
        <p:cNvGrpSpPr/>
        <p:nvPr/>
      </p:nvGrpSpPr>
      <p:grpSpPr>
        <a:xfrm>
          <a:off x="0" y="0"/>
          <a:ext cx="0" cy="0"/>
          <a:chOff x="0" y="0"/>
          <a:chExt cx="0" cy="0"/>
        </a:xfrm>
      </p:grpSpPr>
      <p:sp>
        <p:nvSpPr>
          <p:cNvPr id="243" name="Google Shape;243;p5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lt1"/>
              </a:buClr>
              <a:buSzPts val="2800"/>
              <a:buFont typeface="Montserrat ExtraBold"/>
              <a:buNone/>
              <a:defRPr sz="2800">
                <a:solidFill>
                  <a:schemeClr val="lt1"/>
                </a:solidFill>
                <a:latin typeface="Montserrat ExtraBold"/>
                <a:ea typeface="Montserrat ExtraBold"/>
                <a:cs typeface="Montserrat ExtraBold"/>
                <a:sym typeface="Montserrat ExtraBold"/>
              </a:defRPr>
            </a:lvl1pPr>
            <a:lvl2pPr lvl="1" rtl="0">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2pPr>
            <a:lvl3pPr lvl="2" rtl="0">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3pPr>
            <a:lvl4pPr lvl="3" rtl="0">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4pPr>
            <a:lvl5pPr lvl="4" rtl="0">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5pPr>
            <a:lvl6pPr lvl="5" rtl="0">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6pPr>
            <a:lvl7pPr lvl="6" rtl="0">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7pPr>
            <a:lvl8pPr lvl="7" rtl="0">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8pPr>
            <a:lvl9pPr lvl="8" rtl="0">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9pPr>
          </a:lstStyle>
          <a:p/>
        </p:txBody>
      </p:sp>
      <p:sp>
        <p:nvSpPr>
          <p:cNvPr id="244" name="Google Shape;244;p5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00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indent="-317500" lvl="1" marL="914400" rtl="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indent="-317500" lvl="2" marL="1371600" rtl="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indent="-317500" lvl="3" marL="1828800" rtl="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indent="-317500" lvl="4" marL="2286000" rtl="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indent="-317500" lvl="5" marL="2743200" rtl="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indent="-317500" lvl="6" marL="3200400" rtl="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indent="-317500" lvl="7" marL="3657600" rtl="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indent="-317500" lvl="8" marL="4114800" rtl="0">
              <a:lnSpc>
                <a:spcPct val="100000"/>
              </a:lnSpc>
              <a:spcBef>
                <a:spcPts val="1600"/>
              </a:spcBef>
              <a:spcAft>
                <a:spcPts val="1600"/>
              </a:spcAft>
              <a:buClr>
                <a:schemeClr val="dk2"/>
              </a:buClr>
              <a:buSzPts val="1400"/>
              <a:buFont typeface="Montserrat"/>
              <a:buChar char="■"/>
              <a:defRPr>
                <a:solidFill>
                  <a:schemeClr val="dk2"/>
                </a:solidFill>
                <a:latin typeface="Montserrat"/>
                <a:ea typeface="Montserrat"/>
                <a:cs typeface="Montserrat"/>
                <a:sym typeface="Montserrat"/>
              </a:defRPr>
            </a:lvl9pPr>
          </a:lstStyle>
          <a:p/>
        </p:txBody>
      </p:sp>
    </p:spTree>
  </p:cSld>
  <p:clrMap accent1="accent1" accent2="accent2" accent3="accent3" accent4="accent4" accent5="accent5" accent6="accent6" bg1="lt1" bg2="dk2" tx1="dk1" tx2="lt2" folHlink="folHlink" hlink="hlink"/>
  <p:sldLayoutIdLst>
    <p:sldLayoutId id="2147483705" r:id="rId1"/>
    <p:sldLayoutId id="2147483706" r:id="rId2"/>
    <p:sldLayoutId id="2147483707" r:id="rId3"/>
    <p:sldLayoutId id="2147483708" r:id="rId4"/>
    <p:sldLayoutId id="2147483709" r:id="rId5"/>
    <p:sldLayoutId id="2147483710" r:id="rId6"/>
    <p:sldLayoutId id="2147483711" r:id="rId7"/>
    <p:sldLayoutId id="2147483712" r:id="rId8"/>
    <p:sldLayoutId id="2147483713" r:id="rId9"/>
    <p:sldLayoutId id="2147483714" r:id="rId10"/>
    <p:sldLayoutId id="2147483715" r:id="rId11"/>
    <p:sldLayoutId id="2147483716" r:id="rId12"/>
    <p:sldLayoutId id="2147483717" r:id="rId13"/>
    <p:sldLayoutId id="2147483718" r:id="rId14"/>
    <p:sldLayoutId id="2147483719" r:id="rId15"/>
    <p:sldLayoutId id="2147483720" r:id="rId16"/>
    <p:sldLayoutId id="2147483721" r:id="rId17"/>
    <p:sldLayoutId id="2147483722" r:id="rId18"/>
    <p:sldLayoutId id="2147483723" r:id="rId19"/>
    <p:sldLayoutId id="2147483724" r:id="rId20"/>
    <p:sldLayoutId id="2147483725" r:id="rId21"/>
    <p:sldLayoutId id="2147483726" r:id="rId22"/>
    <p:sldLayoutId id="2147483727" r:id="rId23"/>
    <p:sldLayoutId id="2147483728" r:id="rId24"/>
    <p:sldLayoutId id="2147483729" r:id="rId25"/>
    <p:sldLayoutId id="2147483730" r:id="rId26"/>
    <p:sldLayoutId id="2147483731" r:id="rId27"/>
    <p:sldLayoutId id="2147483732" r:id="rId28"/>
    <p:sldLayoutId id="2147483733" r:id="rId29"/>
    <p:sldLayoutId id="2147483734" r:id="rId30"/>
    <p:sldLayoutId id="2147483735" r:id="rId31"/>
    <p:sldLayoutId id="2147483736" r:id="rId32"/>
    <p:sldLayoutId id="2147483737" r:id="rId33"/>
    <p:sldLayoutId id="2147483738" r:id="rId3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11.xml"/><Relationship Id="rId3" Type="http://schemas.openxmlformats.org/officeDocument/2006/relationships/image" Target="../media/image6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2.xml"/><Relationship Id="rId3" Type="http://schemas.openxmlformats.org/officeDocument/2006/relationships/image" Target="../media/image16.png"/><Relationship Id="rId4" Type="http://schemas.openxmlformats.org/officeDocument/2006/relationships/image" Target="../media/image5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3.xml"/><Relationship Id="rId3" Type="http://schemas.openxmlformats.org/officeDocument/2006/relationships/image" Target="../media/image5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14.xml"/><Relationship Id="rId3" Type="http://schemas.openxmlformats.org/officeDocument/2006/relationships/image" Target="../media/image3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15.xml"/><Relationship Id="rId3" Type="http://schemas.openxmlformats.org/officeDocument/2006/relationships/image" Target="../media/image41.png"/><Relationship Id="rId4" Type="http://schemas.openxmlformats.org/officeDocument/2006/relationships/image" Target="../media/image4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8.xml"/><Relationship Id="rId3" Type="http://schemas.openxmlformats.org/officeDocument/2006/relationships/image" Target="../media/image4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19.xml"/><Relationship Id="rId3" Type="http://schemas.openxmlformats.org/officeDocument/2006/relationships/image" Target="../media/image67.png"/><Relationship Id="rId4" Type="http://schemas.openxmlformats.org/officeDocument/2006/relationships/image" Target="../media/image5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3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0.xml"/><Relationship Id="rId3" Type="http://schemas.openxmlformats.org/officeDocument/2006/relationships/image" Target="../media/image6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1.xml"/><Relationship Id="rId3" Type="http://schemas.openxmlformats.org/officeDocument/2006/relationships/image" Target="../media/image6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2.xml"/><Relationship Id="rId3" Type="http://schemas.openxmlformats.org/officeDocument/2006/relationships/image" Target="../media/image66.png"/><Relationship Id="rId4" Type="http://schemas.openxmlformats.org/officeDocument/2006/relationships/image" Target="../media/image6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3.xml"/><Relationship Id="rId3" Type="http://schemas.openxmlformats.org/officeDocument/2006/relationships/hyperlink" Target="https://www.pokemonimagerecognition.com" TargetMode="External"/><Relationship Id="rId4" Type="http://schemas.openxmlformats.org/officeDocument/2006/relationships/image" Target="../media/image5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4.xml"/><Relationship Id="rId3" Type="http://schemas.openxmlformats.org/officeDocument/2006/relationships/image" Target="../media/image54.jpg"/><Relationship Id="rId4" Type="http://schemas.openxmlformats.org/officeDocument/2006/relationships/image" Target="../media/image43.jpg"/><Relationship Id="rId5" Type="http://schemas.openxmlformats.org/officeDocument/2006/relationships/image" Target="../media/image46.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5.xml"/><Relationship Id="rId3" Type="http://schemas.openxmlformats.org/officeDocument/2006/relationships/image" Target="../media/image49.png"/><Relationship Id="rId4" Type="http://schemas.openxmlformats.org/officeDocument/2006/relationships/image" Target="../media/image4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6.xml"/><Relationship Id="rId3" Type="http://schemas.openxmlformats.org/officeDocument/2006/relationships/image" Target="../media/image53.png"/><Relationship Id="rId4" Type="http://schemas.openxmlformats.org/officeDocument/2006/relationships/image" Target="../media/image5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7.xml"/><Relationship Id="rId3" Type="http://schemas.openxmlformats.org/officeDocument/2006/relationships/image" Target="../media/image51.png"/><Relationship Id="rId4" Type="http://schemas.openxmlformats.org/officeDocument/2006/relationships/image" Target="../media/image5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8.xml"/><Relationship Id="rId3" Type="http://schemas.openxmlformats.org/officeDocument/2006/relationships/image" Target="../media/image58.png"/><Relationship Id="rId4" Type="http://schemas.openxmlformats.org/officeDocument/2006/relationships/image" Target="../media/image6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9.xml"/><Relationship Id="rId3" Type="http://schemas.openxmlformats.org/officeDocument/2006/relationships/image" Target="../media/image60.png"/><Relationship Id="rId4" Type="http://schemas.openxmlformats.org/officeDocument/2006/relationships/image" Target="../media/image6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 Id="rId3" Type="http://schemas.openxmlformats.org/officeDocument/2006/relationships/image" Target="../media/image3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3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4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xml"/><Relationship Id="rId3" Type="http://schemas.openxmlformats.org/officeDocument/2006/relationships/image" Target="../media/image44.png"/><Relationship Id="rId4" Type="http://schemas.openxmlformats.org/officeDocument/2006/relationships/image" Target="../media/image3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3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9.xml"/><Relationship Id="rId3" Type="http://schemas.openxmlformats.org/officeDocument/2006/relationships/image" Target="../media/image36.png"/><Relationship Id="rId4" Type="http://schemas.openxmlformats.org/officeDocument/2006/relationships/image" Target="../media/image39.png"/><Relationship Id="rId5" Type="http://schemas.openxmlformats.org/officeDocument/2006/relationships/image" Target="../media/image4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p94"/>
          <p:cNvSpPr txBox="1"/>
          <p:nvPr>
            <p:ph type="ctrTitle"/>
          </p:nvPr>
        </p:nvSpPr>
        <p:spPr>
          <a:xfrm>
            <a:off x="2175900" y="1950100"/>
            <a:ext cx="4792200" cy="644700"/>
          </a:xfrm>
          <a:prstGeom prst="rect">
            <a:avLst/>
          </a:prstGeom>
          <a:effectLst>
            <a:outerShdw blurRad="142875" rotWithShape="0" algn="bl" dir="8760000" dist="19050">
              <a:srgbClr val="76A5AF">
                <a:alpha val="50000"/>
              </a:srgbClr>
            </a:outerShdw>
          </a:effectLst>
        </p:spPr>
        <p:txBody>
          <a:bodyPr anchorCtr="0" anchor="b" bIns="91425" lIns="91425" spcFirstLastPara="1" rIns="91425" wrap="square" tIns="91425">
            <a:noAutofit/>
          </a:bodyPr>
          <a:lstStyle/>
          <a:p>
            <a:pPr indent="0" lvl="0" marL="0" rtl="0" algn="ctr">
              <a:spcBef>
                <a:spcPts val="0"/>
              </a:spcBef>
              <a:spcAft>
                <a:spcPts val="0"/>
              </a:spcAft>
              <a:buNone/>
            </a:pPr>
            <a:r>
              <a:rPr lang="en"/>
              <a:t>Pokémon Image Recognition</a:t>
            </a:r>
            <a:endParaRPr/>
          </a:p>
        </p:txBody>
      </p:sp>
      <p:sp>
        <p:nvSpPr>
          <p:cNvPr id="396" name="Google Shape;396;p94"/>
          <p:cNvSpPr txBox="1"/>
          <p:nvPr>
            <p:ph idx="1" type="subTitle"/>
          </p:nvPr>
        </p:nvSpPr>
        <p:spPr>
          <a:xfrm>
            <a:off x="2044200" y="3704650"/>
            <a:ext cx="5055600" cy="464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Group 3: Eric Nieters, Ritwik Raj Saxena, and Ibrahim Mamudu</a:t>
            </a:r>
            <a:endParaRPr/>
          </a:p>
        </p:txBody>
      </p:sp>
      <p:sp>
        <p:nvSpPr>
          <p:cNvPr id="397" name="Google Shape;397;p94"/>
          <p:cNvSpPr txBox="1"/>
          <p:nvPr>
            <p:ph type="ctrTitle"/>
          </p:nvPr>
        </p:nvSpPr>
        <p:spPr>
          <a:xfrm>
            <a:off x="2021100" y="3041550"/>
            <a:ext cx="5101800" cy="464700"/>
          </a:xfrm>
          <a:prstGeom prst="rect">
            <a:avLst/>
          </a:prstGeom>
          <a:effectLst>
            <a:outerShdw blurRad="100013" rotWithShape="0" algn="bl" dir="8460000" dist="19050">
              <a:srgbClr val="76A5AF">
                <a:alpha val="50000"/>
              </a:srgbClr>
            </a:outerShdw>
          </a:effectLst>
        </p:spPr>
        <p:txBody>
          <a:bodyPr anchorCtr="0" anchor="b" bIns="91425" lIns="91425" spcFirstLastPara="1" rIns="91425" wrap="square" tIns="91425">
            <a:noAutofit/>
          </a:bodyPr>
          <a:lstStyle/>
          <a:p>
            <a:pPr indent="0" lvl="0" marL="0" rtl="0" algn="ctr">
              <a:spcBef>
                <a:spcPts val="0"/>
              </a:spcBef>
              <a:spcAft>
                <a:spcPts val="0"/>
              </a:spcAft>
              <a:buNone/>
            </a:pPr>
            <a:r>
              <a:rPr b="0" lang="en" sz="2200">
                <a:latin typeface="Montserrat ExtraLight"/>
                <a:ea typeface="Montserrat ExtraLight"/>
                <a:cs typeface="Montserrat ExtraLight"/>
                <a:sym typeface="Montserrat ExtraLight"/>
              </a:rPr>
              <a:t>CS 5232 - Machine Learning and Data Mining</a:t>
            </a:r>
            <a:endParaRPr b="0" sz="2200">
              <a:latin typeface="Montserrat ExtraLight"/>
              <a:ea typeface="Montserrat ExtraLight"/>
              <a:cs typeface="Montserrat ExtraLight"/>
              <a:sym typeface="Montserrat ExtraLight"/>
            </a:endParaRPr>
          </a:p>
        </p:txBody>
      </p:sp>
      <p:cxnSp>
        <p:nvCxnSpPr>
          <p:cNvPr id="398" name="Google Shape;398;p94"/>
          <p:cNvCxnSpPr/>
          <p:nvPr/>
        </p:nvCxnSpPr>
        <p:spPr>
          <a:xfrm>
            <a:off x="3190500" y="256517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sp>
        <p:nvSpPr>
          <p:cNvPr id="465" name="Google Shape;465;p103"/>
          <p:cNvSpPr txBox="1"/>
          <p:nvPr>
            <p:ph idx="1" type="subTitle"/>
          </p:nvPr>
        </p:nvSpPr>
        <p:spPr>
          <a:xfrm>
            <a:off x="195900" y="336600"/>
            <a:ext cx="8752200" cy="4470300"/>
          </a:xfrm>
          <a:prstGeom prst="rect">
            <a:avLst/>
          </a:prstGeom>
        </p:spPr>
        <p:txBody>
          <a:bodyPr anchorCtr="0" anchor="t" bIns="91425" lIns="91425" spcFirstLastPara="1" rIns="91425" wrap="square" tIns="91425">
            <a:noAutofit/>
          </a:bodyPr>
          <a:lstStyle/>
          <a:p>
            <a:pPr indent="0" lvl="0" marL="0" rtl="0" algn="just">
              <a:lnSpc>
                <a:spcPct val="115000"/>
              </a:lnSpc>
              <a:spcBef>
                <a:spcPts val="1200"/>
              </a:spcBef>
              <a:spcAft>
                <a:spcPts val="0"/>
              </a:spcAft>
              <a:buNone/>
            </a:pPr>
            <a:r>
              <a:rPr lang="en" sz="2200">
                <a:latin typeface="Comfortaa"/>
                <a:ea typeface="Comfortaa"/>
                <a:cs typeface="Comfortaa"/>
                <a:sym typeface="Comfortaa"/>
              </a:rPr>
              <a:t>We used Convolutional Neural Networks for image classification because </a:t>
            </a:r>
            <a:endParaRPr sz="2200">
              <a:latin typeface="Comfortaa"/>
              <a:ea typeface="Comfortaa"/>
              <a:cs typeface="Comfortaa"/>
              <a:sym typeface="Comfortaa"/>
            </a:endParaRPr>
          </a:p>
          <a:p>
            <a:pPr indent="-368300" lvl="0" marL="457200" rtl="0" algn="just">
              <a:lnSpc>
                <a:spcPct val="115000"/>
              </a:lnSpc>
              <a:spcBef>
                <a:spcPts val="1200"/>
              </a:spcBef>
              <a:spcAft>
                <a:spcPts val="0"/>
              </a:spcAft>
              <a:buSzPts val="2200"/>
              <a:buFont typeface="Comfortaa"/>
              <a:buAutoNum type="arabicPeriod"/>
            </a:pPr>
            <a:r>
              <a:rPr lang="en" sz="2200">
                <a:latin typeface="Comfortaa"/>
                <a:ea typeface="Comfortaa"/>
                <a:cs typeface="Comfortaa"/>
                <a:sym typeface="Comfortaa"/>
              </a:rPr>
              <a:t>They were created specifically for image classification; they efficiently recognize patterns from the images, and tend to have the highest accuracy when it comes to image classification. </a:t>
            </a:r>
            <a:endParaRPr sz="2200">
              <a:latin typeface="Comfortaa"/>
              <a:ea typeface="Comfortaa"/>
              <a:cs typeface="Comfortaa"/>
              <a:sym typeface="Comfortaa"/>
            </a:endParaRPr>
          </a:p>
          <a:p>
            <a:pPr indent="-368300" lvl="0" marL="457200" rtl="0" algn="just">
              <a:lnSpc>
                <a:spcPct val="115000"/>
              </a:lnSpc>
              <a:spcBef>
                <a:spcPts val="0"/>
              </a:spcBef>
              <a:spcAft>
                <a:spcPts val="0"/>
              </a:spcAft>
              <a:buSzPts val="2200"/>
              <a:buFont typeface="Comfortaa"/>
              <a:buAutoNum type="arabicPeriod"/>
            </a:pPr>
            <a:r>
              <a:rPr lang="en" sz="2200">
                <a:latin typeface="Comfortaa"/>
                <a:ea typeface="Comfortaa"/>
                <a:cs typeface="Comfortaa"/>
                <a:sym typeface="Comfortaa"/>
              </a:rPr>
              <a:t>They focus on efficacious color recognition and different color planes</a:t>
            </a:r>
            <a:endParaRPr sz="2200">
              <a:latin typeface="Comfortaa"/>
              <a:ea typeface="Comfortaa"/>
              <a:cs typeface="Comfortaa"/>
              <a:sym typeface="Comfortaa"/>
            </a:endParaRPr>
          </a:p>
          <a:p>
            <a:pPr indent="-368300" lvl="0" marL="457200" rtl="0" algn="just">
              <a:lnSpc>
                <a:spcPct val="115000"/>
              </a:lnSpc>
              <a:spcBef>
                <a:spcPts val="0"/>
              </a:spcBef>
              <a:spcAft>
                <a:spcPts val="0"/>
              </a:spcAft>
              <a:buSzPts val="2200"/>
              <a:buFont typeface="Comfortaa"/>
              <a:buAutoNum type="arabicPeriod"/>
            </a:pPr>
            <a:r>
              <a:rPr lang="en" sz="2200">
                <a:latin typeface="Comfortaa"/>
                <a:ea typeface="Comfortaa"/>
                <a:cs typeface="Comfortaa"/>
                <a:sym typeface="Comfortaa"/>
              </a:rPr>
              <a:t>They minutely track extremely critical features, like edges, on each image to produce an immensely precise prediction. </a:t>
            </a:r>
            <a:endParaRPr sz="2200">
              <a:latin typeface="Comfortaa"/>
              <a:ea typeface="Comfortaa"/>
              <a:cs typeface="Comfortaa"/>
              <a:sym typeface="Comfortaa"/>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 name="Shape 469"/>
        <p:cNvGrpSpPr/>
        <p:nvPr/>
      </p:nvGrpSpPr>
      <p:grpSpPr>
        <a:xfrm>
          <a:off x="0" y="0"/>
          <a:ext cx="0" cy="0"/>
          <a:chOff x="0" y="0"/>
          <a:chExt cx="0" cy="0"/>
        </a:xfrm>
      </p:grpSpPr>
      <p:sp>
        <p:nvSpPr>
          <p:cNvPr id="470" name="Google Shape;470;p104"/>
          <p:cNvSpPr txBox="1"/>
          <p:nvPr>
            <p:ph idx="4" type="title"/>
          </p:nvPr>
        </p:nvSpPr>
        <p:spPr>
          <a:xfrm>
            <a:off x="352475" y="445025"/>
            <a:ext cx="8472300" cy="6645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Clr>
                <a:schemeClr val="dk1"/>
              </a:buClr>
              <a:buSzPct val="34375"/>
              <a:buFont typeface="Arial"/>
              <a:buNone/>
            </a:pPr>
            <a:r>
              <a:rPr b="1" lang="en" sz="3200">
                <a:solidFill>
                  <a:schemeClr val="lt1"/>
                </a:solidFill>
                <a:latin typeface="Comfortaa"/>
                <a:ea typeface="Comfortaa"/>
                <a:cs typeface="Comfortaa"/>
                <a:sym typeface="Comfortaa"/>
              </a:rPr>
              <a:t>Transfer Learning with Pre-Trained Models</a:t>
            </a:r>
            <a:endParaRPr b="1" sz="3200">
              <a:solidFill>
                <a:schemeClr val="lt1"/>
              </a:solidFill>
              <a:latin typeface="Comfortaa"/>
              <a:ea typeface="Comfortaa"/>
              <a:cs typeface="Comfortaa"/>
              <a:sym typeface="Comfortaa"/>
            </a:endParaRPr>
          </a:p>
          <a:p>
            <a:pPr indent="0" lvl="0" marL="0" rtl="0" algn="l">
              <a:spcBef>
                <a:spcPts val="0"/>
              </a:spcBef>
              <a:spcAft>
                <a:spcPts val="0"/>
              </a:spcAft>
              <a:buNone/>
            </a:pPr>
            <a:r>
              <a:t/>
            </a:r>
            <a:endParaRPr/>
          </a:p>
        </p:txBody>
      </p:sp>
      <p:sp>
        <p:nvSpPr>
          <p:cNvPr id="471" name="Google Shape;471;p104"/>
          <p:cNvSpPr txBox="1"/>
          <p:nvPr>
            <p:ph idx="4294967295" type="body"/>
          </p:nvPr>
        </p:nvSpPr>
        <p:spPr>
          <a:xfrm>
            <a:off x="977800" y="1162550"/>
            <a:ext cx="7324800" cy="33942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Clr>
                <a:schemeClr val="lt1"/>
              </a:buClr>
              <a:buSzPts val="1400"/>
              <a:buFont typeface="Comfortaa"/>
              <a:buChar char="-"/>
            </a:pPr>
            <a:r>
              <a:rPr b="1" lang="en" sz="1400">
                <a:solidFill>
                  <a:schemeClr val="lt1"/>
                </a:solidFill>
                <a:latin typeface="Comfortaa"/>
                <a:ea typeface="Comfortaa"/>
                <a:cs typeface="Comfortaa"/>
                <a:sym typeface="Comfortaa"/>
              </a:rPr>
              <a:t>Our transfer learning u</a:t>
            </a:r>
            <a:r>
              <a:rPr b="1" lang="en" sz="1400">
                <a:solidFill>
                  <a:schemeClr val="lt1"/>
                </a:solidFill>
                <a:latin typeface="Comfortaa"/>
                <a:ea typeface="Comfortaa"/>
                <a:cs typeface="Comfortaa"/>
                <a:sym typeface="Comfortaa"/>
              </a:rPr>
              <a:t>tilizes the library called </a:t>
            </a:r>
            <a:r>
              <a:rPr b="1" lang="en" sz="1400">
                <a:solidFill>
                  <a:schemeClr val="lt1"/>
                </a:solidFill>
                <a:latin typeface="Courier New"/>
                <a:ea typeface="Courier New"/>
                <a:cs typeface="Courier New"/>
                <a:sym typeface="Courier New"/>
              </a:rPr>
              <a:t>SentenceTransformers</a:t>
            </a:r>
            <a:endParaRPr b="1" sz="1400">
              <a:solidFill>
                <a:schemeClr val="lt1"/>
              </a:solidFill>
              <a:latin typeface="Courier New"/>
              <a:ea typeface="Courier New"/>
              <a:cs typeface="Courier New"/>
              <a:sym typeface="Courier New"/>
            </a:endParaRPr>
          </a:p>
          <a:p>
            <a:pPr indent="-317500" lvl="1" marL="914400" rtl="0" algn="l">
              <a:spcBef>
                <a:spcPts val="0"/>
              </a:spcBef>
              <a:spcAft>
                <a:spcPts val="0"/>
              </a:spcAft>
              <a:buClr>
                <a:schemeClr val="lt1"/>
              </a:buClr>
              <a:buSzPts val="1400"/>
              <a:buFont typeface="Comfortaa"/>
              <a:buChar char="-"/>
            </a:pPr>
            <a:r>
              <a:rPr b="1" lang="en">
                <a:solidFill>
                  <a:schemeClr val="lt1"/>
                </a:solidFill>
                <a:latin typeface="Comfortaa"/>
                <a:ea typeface="Comfortaa"/>
                <a:cs typeface="Comfortaa"/>
                <a:sym typeface="Comfortaa"/>
              </a:rPr>
              <a:t>A library for sentence, text and image embeddings.</a:t>
            </a:r>
            <a:endParaRPr b="1">
              <a:solidFill>
                <a:schemeClr val="lt1"/>
              </a:solidFill>
              <a:latin typeface="Comfortaa"/>
              <a:ea typeface="Comfortaa"/>
              <a:cs typeface="Comfortaa"/>
              <a:sym typeface="Comfortaa"/>
            </a:endParaRPr>
          </a:p>
          <a:p>
            <a:pPr indent="-317500" lvl="1" marL="914400" rtl="0" algn="l">
              <a:spcBef>
                <a:spcPts val="0"/>
              </a:spcBef>
              <a:spcAft>
                <a:spcPts val="0"/>
              </a:spcAft>
              <a:buClr>
                <a:schemeClr val="lt1"/>
              </a:buClr>
              <a:buSzPts val="1400"/>
              <a:buFont typeface="Comfortaa"/>
              <a:buChar char="-"/>
            </a:pPr>
            <a:r>
              <a:rPr b="1" lang="en">
                <a:solidFill>
                  <a:schemeClr val="lt1"/>
                </a:solidFill>
                <a:latin typeface="Comfortaa"/>
                <a:ea typeface="Comfortaa"/>
                <a:cs typeface="Comfortaa"/>
                <a:sym typeface="Comfortaa"/>
              </a:rPr>
              <a:t>Similar to “implementing Google” using your own detected vocabulary.</a:t>
            </a:r>
            <a:endParaRPr b="1">
              <a:solidFill>
                <a:schemeClr val="lt1"/>
              </a:solidFill>
              <a:latin typeface="Comfortaa"/>
              <a:ea typeface="Comfortaa"/>
              <a:cs typeface="Comfortaa"/>
              <a:sym typeface="Comfortaa"/>
            </a:endParaRPr>
          </a:p>
          <a:p>
            <a:pPr indent="-317500" lvl="1" marL="914400" rtl="0" algn="l">
              <a:spcBef>
                <a:spcPts val="0"/>
              </a:spcBef>
              <a:spcAft>
                <a:spcPts val="0"/>
              </a:spcAft>
              <a:buClr>
                <a:schemeClr val="lt1"/>
              </a:buClr>
              <a:buSzPts val="1400"/>
              <a:buFont typeface="Comfortaa"/>
              <a:buChar char="-"/>
            </a:pPr>
            <a:r>
              <a:rPr b="1" lang="en">
                <a:solidFill>
                  <a:schemeClr val="lt1"/>
                </a:solidFill>
                <a:latin typeface="Comfortaa"/>
                <a:ea typeface="Comfortaa"/>
                <a:cs typeface="Comfortaa"/>
                <a:sym typeface="Comfortaa"/>
              </a:rPr>
              <a:t>Works with multiple languages.</a:t>
            </a:r>
            <a:endParaRPr b="1">
              <a:solidFill>
                <a:schemeClr val="lt1"/>
              </a:solidFill>
              <a:latin typeface="Comfortaa"/>
              <a:ea typeface="Comfortaa"/>
              <a:cs typeface="Comfortaa"/>
              <a:sym typeface="Comfortaa"/>
            </a:endParaRPr>
          </a:p>
          <a:p>
            <a:pPr indent="-317500" lvl="0" marL="457200" rtl="0" algn="l">
              <a:spcBef>
                <a:spcPts val="0"/>
              </a:spcBef>
              <a:spcAft>
                <a:spcPts val="0"/>
              </a:spcAft>
              <a:buClr>
                <a:schemeClr val="lt1"/>
              </a:buClr>
              <a:buSzPts val="1400"/>
              <a:buFont typeface="Comfortaa"/>
              <a:buChar char="-"/>
            </a:pPr>
            <a:r>
              <a:rPr b="1" lang="en" sz="1400">
                <a:solidFill>
                  <a:schemeClr val="lt1"/>
                </a:solidFill>
                <a:latin typeface="Comfortaa"/>
                <a:ea typeface="Comfortaa"/>
                <a:cs typeface="Comfortaa"/>
                <a:sym typeface="Comfortaa"/>
              </a:rPr>
              <a:t>Detects over 1,000,000,000+ pairs by using a 256 dimension vector field that can plot images and sentences near each other.</a:t>
            </a:r>
            <a:endParaRPr b="1" sz="1400">
              <a:solidFill>
                <a:schemeClr val="lt1"/>
              </a:solidFill>
              <a:latin typeface="Comfortaa"/>
              <a:ea typeface="Comfortaa"/>
              <a:cs typeface="Comfortaa"/>
              <a:sym typeface="Comfortaa"/>
            </a:endParaRPr>
          </a:p>
          <a:p>
            <a:pPr indent="-317500" lvl="1" marL="914400" rtl="0" algn="l">
              <a:spcBef>
                <a:spcPts val="0"/>
              </a:spcBef>
              <a:spcAft>
                <a:spcPts val="0"/>
              </a:spcAft>
              <a:buClr>
                <a:schemeClr val="lt1"/>
              </a:buClr>
              <a:buSzPts val="1400"/>
              <a:buFont typeface="Comfortaa"/>
              <a:buChar char="-"/>
            </a:pPr>
            <a:r>
              <a:rPr b="1" lang="en" sz="1400">
                <a:solidFill>
                  <a:schemeClr val="lt1"/>
                </a:solidFill>
                <a:latin typeface="Comfortaa"/>
                <a:ea typeface="Comfortaa"/>
                <a:cs typeface="Comfortaa"/>
                <a:sym typeface="Comfortaa"/>
              </a:rPr>
              <a:t>K-Nearest Neighbor on steroids.</a:t>
            </a:r>
            <a:endParaRPr b="1" sz="1400">
              <a:solidFill>
                <a:schemeClr val="lt1"/>
              </a:solidFill>
              <a:latin typeface="Comfortaa"/>
              <a:ea typeface="Comfortaa"/>
              <a:cs typeface="Comfortaa"/>
              <a:sym typeface="Comfortaa"/>
            </a:endParaRPr>
          </a:p>
          <a:p>
            <a:pPr indent="-317500" lvl="0" marL="457200" rtl="0" algn="l">
              <a:spcBef>
                <a:spcPts val="0"/>
              </a:spcBef>
              <a:spcAft>
                <a:spcPts val="0"/>
              </a:spcAft>
              <a:buClr>
                <a:schemeClr val="lt1"/>
              </a:buClr>
              <a:buSzPts val="1400"/>
              <a:buFont typeface="Comfortaa"/>
              <a:buChar char="-"/>
            </a:pPr>
            <a:r>
              <a:rPr b="1" lang="en" sz="1400">
                <a:solidFill>
                  <a:schemeClr val="lt1"/>
                </a:solidFill>
                <a:latin typeface="Comfortaa"/>
                <a:ea typeface="Comfortaa"/>
                <a:cs typeface="Comfortaa"/>
                <a:sym typeface="Comfortaa"/>
              </a:rPr>
              <a:t>Can detect the top five most similar pairs of sentences:</a:t>
            </a:r>
            <a:endParaRPr b="1" sz="1400">
              <a:solidFill>
                <a:schemeClr val="lt1"/>
              </a:solidFill>
              <a:latin typeface="Comfortaa"/>
              <a:ea typeface="Comfortaa"/>
              <a:cs typeface="Comfortaa"/>
              <a:sym typeface="Comfortaa"/>
            </a:endParaRPr>
          </a:p>
        </p:txBody>
      </p:sp>
      <p:pic>
        <p:nvPicPr>
          <p:cNvPr id="472" name="Google Shape;472;p104"/>
          <p:cNvPicPr preferRelativeResize="0"/>
          <p:nvPr/>
        </p:nvPicPr>
        <p:blipFill>
          <a:blip r:embed="rId3">
            <a:alphaModFix/>
          </a:blip>
          <a:stretch>
            <a:fillRect/>
          </a:stretch>
        </p:blipFill>
        <p:spPr>
          <a:xfrm>
            <a:off x="2601487" y="3685100"/>
            <a:ext cx="3941025" cy="13669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76" name="Shape 476"/>
        <p:cNvGrpSpPr/>
        <p:nvPr/>
      </p:nvGrpSpPr>
      <p:grpSpPr>
        <a:xfrm>
          <a:off x="0" y="0"/>
          <a:ext cx="0" cy="0"/>
          <a:chOff x="0" y="0"/>
          <a:chExt cx="0" cy="0"/>
        </a:xfrm>
      </p:grpSpPr>
      <p:pic>
        <p:nvPicPr>
          <p:cNvPr id="477" name="Google Shape;477;p105"/>
          <p:cNvPicPr preferRelativeResize="0"/>
          <p:nvPr/>
        </p:nvPicPr>
        <p:blipFill>
          <a:blip r:embed="rId4">
            <a:alphaModFix/>
          </a:blip>
          <a:stretch>
            <a:fillRect/>
          </a:stretch>
        </p:blipFill>
        <p:spPr>
          <a:xfrm>
            <a:off x="1502250" y="819600"/>
            <a:ext cx="5829300" cy="33813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 name="Shape 481"/>
        <p:cNvGrpSpPr/>
        <p:nvPr/>
      </p:nvGrpSpPr>
      <p:grpSpPr>
        <a:xfrm>
          <a:off x="0" y="0"/>
          <a:ext cx="0" cy="0"/>
          <a:chOff x="0" y="0"/>
          <a:chExt cx="0" cy="0"/>
        </a:xfrm>
      </p:grpSpPr>
      <p:sp>
        <p:nvSpPr>
          <p:cNvPr id="482" name="Google Shape;482;p106"/>
          <p:cNvSpPr txBox="1"/>
          <p:nvPr>
            <p:ph type="title"/>
          </p:nvPr>
        </p:nvSpPr>
        <p:spPr>
          <a:xfrm>
            <a:off x="191375" y="344175"/>
            <a:ext cx="4098900" cy="8118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n" sz="3200">
                <a:solidFill>
                  <a:schemeClr val="lt1"/>
                </a:solidFill>
                <a:latin typeface="Comfortaa"/>
                <a:ea typeface="Comfortaa"/>
                <a:cs typeface="Comfortaa"/>
                <a:sym typeface="Comfortaa"/>
              </a:rPr>
              <a:t>K-Nearest Neighbor</a:t>
            </a:r>
            <a:endParaRPr b="1" sz="3200">
              <a:solidFill>
                <a:schemeClr val="lt1"/>
              </a:solidFill>
              <a:latin typeface="Comfortaa"/>
              <a:ea typeface="Comfortaa"/>
              <a:cs typeface="Comfortaa"/>
              <a:sym typeface="Comfortaa"/>
            </a:endParaRPr>
          </a:p>
        </p:txBody>
      </p:sp>
      <p:sp>
        <p:nvSpPr>
          <p:cNvPr id="483" name="Google Shape;483;p106"/>
          <p:cNvSpPr txBox="1"/>
          <p:nvPr>
            <p:ph idx="4294967295" type="body"/>
          </p:nvPr>
        </p:nvSpPr>
        <p:spPr>
          <a:xfrm>
            <a:off x="333400" y="1191725"/>
            <a:ext cx="5120400" cy="3424200"/>
          </a:xfrm>
          <a:prstGeom prst="rect">
            <a:avLst/>
          </a:prstGeom>
        </p:spPr>
        <p:txBody>
          <a:bodyPr anchorCtr="0" anchor="t" bIns="91425" lIns="91425" spcFirstLastPara="1" rIns="91425" wrap="square" tIns="91425">
            <a:normAutofit/>
          </a:bodyPr>
          <a:lstStyle/>
          <a:p>
            <a:pPr indent="-317500" lvl="0" marL="457200" rtl="0" algn="l">
              <a:lnSpc>
                <a:spcPct val="115000"/>
              </a:lnSpc>
              <a:spcBef>
                <a:spcPts val="0"/>
              </a:spcBef>
              <a:spcAft>
                <a:spcPts val="0"/>
              </a:spcAft>
              <a:buClr>
                <a:schemeClr val="lt1"/>
              </a:buClr>
              <a:buSzPts val="1400"/>
              <a:buFont typeface="Comfortaa"/>
              <a:buChar char="-"/>
            </a:pPr>
            <a:r>
              <a:rPr b="1" lang="en" sz="1400">
                <a:solidFill>
                  <a:schemeClr val="lt1"/>
                </a:solidFill>
                <a:latin typeface="Comfortaa"/>
                <a:ea typeface="Comfortaa"/>
                <a:cs typeface="Comfortaa"/>
                <a:sym typeface="Comfortaa"/>
              </a:rPr>
              <a:t>Our “from scratch” algorithm which uses no machine learning libraries.</a:t>
            </a:r>
            <a:endParaRPr b="1" sz="1400">
              <a:solidFill>
                <a:schemeClr val="lt1"/>
              </a:solidFill>
              <a:latin typeface="Comfortaa"/>
              <a:ea typeface="Comfortaa"/>
              <a:cs typeface="Comfortaa"/>
              <a:sym typeface="Comfortaa"/>
            </a:endParaRPr>
          </a:p>
          <a:p>
            <a:pPr indent="-317500" lvl="0" marL="457200" rtl="0" algn="l">
              <a:lnSpc>
                <a:spcPct val="115000"/>
              </a:lnSpc>
              <a:spcBef>
                <a:spcPts val="0"/>
              </a:spcBef>
              <a:spcAft>
                <a:spcPts val="0"/>
              </a:spcAft>
              <a:buClr>
                <a:schemeClr val="lt1"/>
              </a:buClr>
              <a:buSzPts val="1400"/>
              <a:buFont typeface="Comfortaa"/>
              <a:buChar char="-"/>
            </a:pPr>
            <a:r>
              <a:rPr b="1" lang="en" sz="1400">
                <a:solidFill>
                  <a:schemeClr val="lt1"/>
                </a:solidFill>
                <a:latin typeface="Comfortaa"/>
                <a:ea typeface="Comfortaa"/>
                <a:cs typeface="Comfortaa"/>
                <a:sym typeface="Comfortaa"/>
              </a:rPr>
              <a:t>All images of Pokémon get converted into an array that counts the number of times that 256 total colors appear in each image.</a:t>
            </a:r>
            <a:endParaRPr b="1" sz="1400">
              <a:solidFill>
                <a:schemeClr val="lt1"/>
              </a:solidFill>
              <a:latin typeface="Comfortaa"/>
              <a:ea typeface="Comfortaa"/>
              <a:cs typeface="Comfortaa"/>
              <a:sym typeface="Comfortaa"/>
            </a:endParaRPr>
          </a:p>
          <a:p>
            <a:pPr indent="-317500" lvl="0" marL="457200" rtl="0" algn="l">
              <a:lnSpc>
                <a:spcPct val="115000"/>
              </a:lnSpc>
              <a:spcBef>
                <a:spcPts val="0"/>
              </a:spcBef>
              <a:spcAft>
                <a:spcPts val="0"/>
              </a:spcAft>
              <a:buClr>
                <a:schemeClr val="lt1"/>
              </a:buClr>
              <a:buSzPts val="1400"/>
              <a:buFont typeface="Comfortaa"/>
              <a:buChar char="-"/>
            </a:pPr>
            <a:r>
              <a:rPr b="1" lang="en" sz="1400">
                <a:solidFill>
                  <a:schemeClr val="lt1"/>
                </a:solidFill>
                <a:latin typeface="Comfortaa"/>
                <a:ea typeface="Comfortaa"/>
                <a:cs typeface="Comfortaa"/>
                <a:sym typeface="Comfortaa"/>
              </a:rPr>
              <a:t>Euclidean Distance is measured between the tested Pokémon and every single Pokémon image in the dataset.</a:t>
            </a:r>
            <a:endParaRPr b="1" sz="1400">
              <a:solidFill>
                <a:schemeClr val="lt1"/>
              </a:solidFill>
              <a:latin typeface="Comfortaa"/>
              <a:ea typeface="Comfortaa"/>
              <a:cs typeface="Comfortaa"/>
              <a:sym typeface="Comfortaa"/>
            </a:endParaRPr>
          </a:p>
          <a:p>
            <a:pPr indent="-317500" lvl="1" marL="914400" rtl="0" algn="l">
              <a:lnSpc>
                <a:spcPct val="115000"/>
              </a:lnSpc>
              <a:spcBef>
                <a:spcPts val="0"/>
              </a:spcBef>
              <a:spcAft>
                <a:spcPts val="0"/>
              </a:spcAft>
              <a:buClr>
                <a:schemeClr val="lt1"/>
              </a:buClr>
              <a:buSzPts val="1400"/>
              <a:buFont typeface="Comfortaa"/>
              <a:buChar char="-"/>
            </a:pPr>
            <a:r>
              <a:rPr b="1" lang="en">
                <a:solidFill>
                  <a:schemeClr val="lt1"/>
                </a:solidFill>
                <a:latin typeface="Comfortaa"/>
                <a:ea typeface="Comfortaa"/>
                <a:cs typeface="Comfortaa"/>
                <a:sym typeface="Comfortaa"/>
              </a:rPr>
              <a:t>The “shortest” distance between the trained set and the tested Pokémon is stored in ranking order.</a:t>
            </a:r>
            <a:endParaRPr b="1">
              <a:solidFill>
                <a:schemeClr val="lt1"/>
              </a:solidFill>
              <a:latin typeface="Comfortaa"/>
              <a:ea typeface="Comfortaa"/>
              <a:cs typeface="Comfortaa"/>
              <a:sym typeface="Comfortaa"/>
            </a:endParaRPr>
          </a:p>
          <a:p>
            <a:pPr indent="-317500" lvl="0" marL="457200" rtl="0" algn="l">
              <a:lnSpc>
                <a:spcPct val="115000"/>
              </a:lnSpc>
              <a:spcBef>
                <a:spcPts val="0"/>
              </a:spcBef>
              <a:spcAft>
                <a:spcPts val="0"/>
              </a:spcAft>
              <a:buClr>
                <a:schemeClr val="lt1"/>
              </a:buClr>
              <a:buSzPts val="1400"/>
              <a:buFont typeface="Comfortaa"/>
              <a:buChar char="-"/>
            </a:pPr>
            <a:r>
              <a:rPr b="1" lang="en" sz="1400">
                <a:solidFill>
                  <a:schemeClr val="lt1"/>
                </a:solidFill>
                <a:latin typeface="Comfortaa"/>
                <a:ea typeface="Comfortaa"/>
                <a:cs typeface="Comfortaa"/>
                <a:sym typeface="Comfortaa"/>
              </a:rPr>
              <a:t>The most difficult algorithm to implement for our project!</a:t>
            </a:r>
            <a:endParaRPr b="1" sz="1400">
              <a:solidFill>
                <a:schemeClr val="lt1"/>
              </a:solidFill>
              <a:latin typeface="Comfortaa"/>
              <a:ea typeface="Comfortaa"/>
              <a:cs typeface="Comfortaa"/>
              <a:sym typeface="Comfortaa"/>
            </a:endParaRPr>
          </a:p>
        </p:txBody>
      </p:sp>
      <p:pic>
        <p:nvPicPr>
          <p:cNvPr id="484" name="Google Shape;484;p106"/>
          <p:cNvPicPr preferRelativeResize="0"/>
          <p:nvPr/>
        </p:nvPicPr>
        <p:blipFill>
          <a:blip r:embed="rId3">
            <a:alphaModFix/>
          </a:blip>
          <a:stretch>
            <a:fillRect/>
          </a:stretch>
        </p:blipFill>
        <p:spPr>
          <a:xfrm>
            <a:off x="5582925" y="666088"/>
            <a:ext cx="3059799" cy="3811324"/>
          </a:xfrm>
          <a:prstGeom prst="rect">
            <a:avLst/>
          </a:prstGeom>
          <a:noFill/>
          <a:ln>
            <a:noFill/>
          </a:ln>
        </p:spPr>
      </p:pic>
      <p:sp>
        <p:nvSpPr>
          <p:cNvPr id="485" name="Google Shape;485;p106"/>
          <p:cNvSpPr txBox="1"/>
          <p:nvPr/>
        </p:nvSpPr>
        <p:spPr>
          <a:xfrm>
            <a:off x="5306400" y="4615975"/>
            <a:ext cx="44685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solidFill>
                  <a:schemeClr val="lt1"/>
                </a:solidFill>
                <a:latin typeface="Comfortaa"/>
                <a:ea typeface="Comfortaa"/>
                <a:cs typeface="Comfortaa"/>
                <a:sym typeface="Comfortaa"/>
              </a:rPr>
              <a:t>Source: https://pngimg.com/image/27696</a:t>
            </a:r>
            <a:endParaRPr b="1" sz="1100">
              <a:solidFill>
                <a:schemeClr val="lt1"/>
              </a:solidFill>
              <a:latin typeface="Comfortaa"/>
              <a:ea typeface="Comfortaa"/>
              <a:cs typeface="Comfortaa"/>
              <a:sym typeface="Comfortaa"/>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 name="Shape 489"/>
        <p:cNvGrpSpPr/>
        <p:nvPr/>
      </p:nvGrpSpPr>
      <p:grpSpPr>
        <a:xfrm>
          <a:off x="0" y="0"/>
          <a:ext cx="0" cy="0"/>
          <a:chOff x="0" y="0"/>
          <a:chExt cx="0" cy="0"/>
        </a:xfrm>
      </p:grpSpPr>
      <p:sp>
        <p:nvSpPr>
          <p:cNvPr id="490" name="Google Shape;490;p107"/>
          <p:cNvSpPr txBox="1"/>
          <p:nvPr>
            <p:ph type="title"/>
          </p:nvPr>
        </p:nvSpPr>
        <p:spPr>
          <a:xfrm>
            <a:off x="191375" y="204525"/>
            <a:ext cx="5340000" cy="8118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n" sz="3200">
                <a:solidFill>
                  <a:schemeClr val="lt1"/>
                </a:solidFill>
                <a:latin typeface="Comfortaa"/>
                <a:ea typeface="Comfortaa"/>
                <a:cs typeface="Comfortaa"/>
                <a:sym typeface="Comfortaa"/>
              </a:rPr>
              <a:t>Support Vector Machines (SVM)</a:t>
            </a:r>
            <a:endParaRPr b="1" sz="3200">
              <a:solidFill>
                <a:schemeClr val="lt1"/>
              </a:solidFill>
              <a:latin typeface="Comfortaa"/>
              <a:ea typeface="Comfortaa"/>
              <a:cs typeface="Comfortaa"/>
              <a:sym typeface="Comfortaa"/>
            </a:endParaRPr>
          </a:p>
        </p:txBody>
      </p:sp>
      <p:sp>
        <p:nvSpPr>
          <p:cNvPr id="491" name="Google Shape;491;p107"/>
          <p:cNvSpPr txBox="1"/>
          <p:nvPr>
            <p:ph idx="4294967295" type="body"/>
          </p:nvPr>
        </p:nvSpPr>
        <p:spPr>
          <a:xfrm>
            <a:off x="333400" y="1191725"/>
            <a:ext cx="5120400" cy="3424200"/>
          </a:xfrm>
          <a:prstGeom prst="rect">
            <a:avLst/>
          </a:prstGeom>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chemeClr val="lt1"/>
              </a:buClr>
              <a:buSzPts val="1400"/>
              <a:buFont typeface="Comfortaa"/>
              <a:buChar char="-"/>
            </a:pPr>
            <a:r>
              <a:rPr b="1" lang="en" sz="1400">
                <a:solidFill>
                  <a:schemeClr val="lt1"/>
                </a:solidFill>
                <a:latin typeface="Comfortaa"/>
                <a:ea typeface="Comfortaa"/>
                <a:cs typeface="Comfortaa"/>
                <a:sym typeface="Comfortaa"/>
              </a:rPr>
              <a:t>SVMs aim to find the optimal hyperplane to separate different classes while maximizing the margin between the closest data points (support vectors).</a:t>
            </a:r>
            <a:endParaRPr b="1" sz="1400">
              <a:solidFill>
                <a:schemeClr val="lt1"/>
              </a:solidFill>
              <a:latin typeface="Comfortaa"/>
              <a:ea typeface="Comfortaa"/>
              <a:cs typeface="Comfortaa"/>
              <a:sym typeface="Comfortaa"/>
            </a:endParaRPr>
          </a:p>
          <a:p>
            <a:pPr indent="-317500" lvl="0" marL="457200" rtl="0" algn="l">
              <a:lnSpc>
                <a:spcPct val="115000"/>
              </a:lnSpc>
              <a:spcBef>
                <a:spcPts val="0"/>
              </a:spcBef>
              <a:spcAft>
                <a:spcPts val="0"/>
              </a:spcAft>
              <a:buClr>
                <a:schemeClr val="lt1"/>
              </a:buClr>
              <a:buSzPts val="1400"/>
              <a:buFont typeface="Comfortaa"/>
              <a:buChar char="-"/>
            </a:pPr>
            <a:r>
              <a:rPr b="1" lang="en" sz="1400">
                <a:solidFill>
                  <a:schemeClr val="lt1"/>
                </a:solidFill>
                <a:latin typeface="Comfortaa"/>
                <a:ea typeface="Comfortaa"/>
                <a:cs typeface="Comfortaa"/>
                <a:sym typeface="Comfortaa"/>
              </a:rPr>
              <a:t>Not very well suited to image recognition, but work well for smaller datasets and “plottable” data.</a:t>
            </a:r>
            <a:endParaRPr b="1" sz="1400">
              <a:solidFill>
                <a:schemeClr val="lt1"/>
              </a:solidFill>
              <a:latin typeface="Comfortaa"/>
              <a:ea typeface="Comfortaa"/>
              <a:cs typeface="Comfortaa"/>
              <a:sym typeface="Comfortaa"/>
            </a:endParaRPr>
          </a:p>
          <a:p>
            <a:pPr indent="-317500" lvl="0" marL="457200" rtl="0" algn="l">
              <a:lnSpc>
                <a:spcPct val="115000"/>
              </a:lnSpc>
              <a:spcBef>
                <a:spcPts val="0"/>
              </a:spcBef>
              <a:spcAft>
                <a:spcPts val="0"/>
              </a:spcAft>
              <a:buClr>
                <a:schemeClr val="lt1"/>
              </a:buClr>
              <a:buSzPts val="1400"/>
              <a:buFont typeface="Comfortaa"/>
              <a:buChar char="-"/>
            </a:pPr>
            <a:r>
              <a:rPr b="1" lang="en" sz="1400">
                <a:solidFill>
                  <a:schemeClr val="lt1"/>
                </a:solidFill>
                <a:latin typeface="Comfortaa"/>
                <a:ea typeface="Comfortaa"/>
                <a:cs typeface="Comfortaa"/>
                <a:sym typeface="Comfortaa"/>
              </a:rPr>
              <a:t>Was still utilized in the experiment to show the different algorithms that can be used for image detection.</a:t>
            </a:r>
            <a:endParaRPr b="1" sz="1400">
              <a:solidFill>
                <a:schemeClr val="lt1"/>
              </a:solidFill>
              <a:latin typeface="Comfortaa"/>
              <a:ea typeface="Comfortaa"/>
              <a:cs typeface="Comfortaa"/>
              <a:sym typeface="Comfortaa"/>
            </a:endParaRPr>
          </a:p>
          <a:p>
            <a:pPr indent="-317500" lvl="0" marL="457200" rtl="0" algn="l">
              <a:lnSpc>
                <a:spcPct val="115000"/>
              </a:lnSpc>
              <a:spcBef>
                <a:spcPts val="0"/>
              </a:spcBef>
              <a:spcAft>
                <a:spcPts val="0"/>
              </a:spcAft>
              <a:buClr>
                <a:schemeClr val="lt1"/>
              </a:buClr>
              <a:buSzPts val="1400"/>
              <a:buFont typeface="Comfortaa"/>
              <a:buChar char="-"/>
            </a:pPr>
            <a:r>
              <a:rPr b="1" lang="en" sz="1400">
                <a:solidFill>
                  <a:schemeClr val="lt1"/>
                </a:solidFill>
                <a:latin typeface="Comfortaa"/>
                <a:ea typeface="Comfortaa"/>
                <a:cs typeface="Comfortaa"/>
                <a:sym typeface="Comfortaa"/>
              </a:rPr>
              <a:t>Accuracy was difficult to improve upon, as well as computation time. </a:t>
            </a:r>
            <a:endParaRPr b="1" sz="1400">
              <a:solidFill>
                <a:schemeClr val="lt1"/>
              </a:solidFill>
              <a:latin typeface="Comfortaa"/>
              <a:ea typeface="Comfortaa"/>
              <a:cs typeface="Comfortaa"/>
              <a:sym typeface="Comfortaa"/>
            </a:endParaRPr>
          </a:p>
          <a:p>
            <a:pPr indent="-317500" lvl="1" marL="914400" rtl="0" algn="l">
              <a:lnSpc>
                <a:spcPct val="115000"/>
              </a:lnSpc>
              <a:spcBef>
                <a:spcPts val="0"/>
              </a:spcBef>
              <a:spcAft>
                <a:spcPts val="0"/>
              </a:spcAft>
              <a:buClr>
                <a:schemeClr val="lt1"/>
              </a:buClr>
              <a:buSzPts val="1400"/>
              <a:buFont typeface="Comfortaa"/>
              <a:buChar char="-"/>
            </a:pPr>
            <a:r>
              <a:rPr b="1" lang="en">
                <a:solidFill>
                  <a:schemeClr val="lt1"/>
                </a:solidFill>
                <a:latin typeface="Comfortaa"/>
                <a:ea typeface="Comfortaa"/>
                <a:cs typeface="Comfortaa"/>
                <a:sym typeface="Comfortaa"/>
              </a:rPr>
              <a:t>The least recommended algorithm for a project like this.</a:t>
            </a:r>
            <a:endParaRPr b="1">
              <a:solidFill>
                <a:schemeClr val="lt1"/>
              </a:solidFill>
              <a:latin typeface="Comfortaa"/>
              <a:ea typeface="Comfortaa"/>
              <a:cs typeface="Comfortaa"/>
              <a:sym typeface="Comfortaa"/>
            </a:endParaRPr>
          </a:p>
        </p:txBody>
      </p:sp>
      <p:pic>
        <p:nvPicPr>
          <p:cNvPr id="492" name="Google Shape;492;p107"/>
          <p:cNvPicPr preferRelativeResize="0"/>
          <p:nvPr/>
        </p:nvPicPr>
        <p:blipFill>
          <a:blip r:embed="rId3">
            <a:alphaModFix/>
          </a:blip>
          <a:stretch>
            <a:fillRect/>
          </a:stretch>
        </p:blipFill>
        <p:spPr>
          <a:xfrm>
            <a:off x="6036700" y="1583050"/>
            <a:ext cx="2466149" cy="2342475"/>
          </a:xfrm>
          <a:prstGeom prst="rect">
            <a:avLst/>
          </a:prstGeom>
          <a:noFill/>
          <a:ln>
            <a:noFill/>
          </a:ln>
        </p:spPr>
      </p:pic>
      <p:sp>
        <p:nvSpPr>
          <p:cNvPr id="493" name="Google Shape;493;p107"/>
          <p:cNvSpPr txBox="1"/>
          <p:nvPr/>
        </p:nvSpPr>
        <p:spPr>
          <a:xfrm>
            <a:off x="5621125" y="4297875"/>
            <a:ext cx="3297300" cy="69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lt1"/>
                </a:solidFill>
                <a:latin typeface="Comfortaa"/>
                <a:ea typeface="Comfortaa"/>
                <a:cs typeface="Comfortaa"/>
                <a:sym typeface="Comfortaa"/>
              </a:rPr>
              <a:t>Source: https://www.stickpng.com/img/games/pokemon/bulbasaur-pokemon</a:t>
            </a:r>
            <a:endParaRPr sz="1100">
              <a:solidFill>
                <a:schemeClr val="lt1"/>
              </a:solidFill>
              <a:latin typeface="Comfortaa"/>
              <a:ea typeface="Comfortaa"/>
              <a:cs typeface="Comfortaa"/>
              <a:sym typeface="Comfortaa"/>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sp>
        <p:nvSpPr>
          <p:cNvPr id="498" name="Google Shape;498;p108"/>
          <p:cNvSpPr txBox="1"/>
          <p:nvPr>
            <p:ph type="title"/>
          </p:nvPr>
        </p:nvSpPr>
        <p:spPr>
          <a:xfrm>
            <a:off x="191375" y="128325"/>
            <a:ext cx="8620500" cy="8118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b="1" lang="en" sz="2000">
                <a:solidFill>
                  <a:schemeClr val="lt1"/>
                </a:solidFill>
                <a:latin typeface="Comfortaa"/>
                <a:ea typeface="Comfortaa"/>
                <a:cs typeface="Comfortaa"/>
                <a:sym typeface="Comfortaa"/>
              </a:rPr>
              <a:t>Comparison of Intricacy of our Algorithms</a:t>
            </a:r>
            <a:endParaRPr b="1" sz="2000">
              <a:solidFill>
                <a:schemeClr val="lt1"/>
              </a:solidFill>
              <a:latin typeface="Comfortaa"/>
              <a:ea typeface="Comfortaa"/>
              <a:cs typeface="Comfortaa"/>
              <a:sym typeface="Comfortaa"/>
            </a:endParaRPr>
          </a:p>
        </p:txBody>
      </p:sp>
      <p:pic>
        <p:nvPicPr>
          <p:cNvPr id="499" name="Google Shape;499;p108"/>
          <p:cNvPicPr preferRelativeResize="0"/>
          <p:nvPr/>
        </p:nvPicPr>
        <p:blipFill>
          <a:blip r:embed="rId3">
            <a:alphaModFix/>
          </a:blip>
          <a:stretch>
            <a:fillRect/>
          </a:stretch>
        </p:blipFill>
        <p:spPr>
          <a:xfrm>
            <a:off x="1379900" y="753100"/>
            <a:ext cx="6270125" cy="2197225"/>
          </a:xfrm>
          <a:prstGeom prst="rect">
            <a:avLst/>
          </a:prstGeom>
          <a:noFill/>
          <a:ln>
            <a:noFill/>
          </a:ln>
        </p:spPr>
      </p:pic>
      <p:pic>
        <p:nvPicPr>
          <p:cNvPr id="500" name="Google Shape;500;p108"/>
          <p:cNvPicPr preferRelativeResize="0"/>
          <p:nvPr/>
        </p:nvPicPr>
        <p:blipFill>
          <a:blip r:embed="rId4">
            <a:alphaModFix/>
          </a:blip>
          <a:stretch>
            <a:fillRect/>
          </a:stretch>
        </p:blipFill>
        <p:spPr>
          <a:xfrm>
            <a:off x="2312788" y="3102725"/>
            <a:ext cx="4366032" cy="188837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 name="Shape 504"/>
        <p:cNvGrpSpPr/>
        <p:nvPr/>
      </p:nvGrpSpPr>
      <p:grpSpPr>
        <a:xfrm>
          <a:off x="0" y="0"/>
          <a:ext cx="0" cy="0"/>
          <a:chOff x="0" y="0"/>
          <a:chExt cx="0" cy="0"/>
        </a:xfrm>
      </p:grpSpPr>
      <p:sp>
        <p:nvSpPr>
          <p:cNvPr id="505" name="Google Shape;505;p109"/>
          <p:cNvSpPr txBox="1"/>
          <p:nvPr>
            <p:ph type="title"/>
          </p:nvPr>
        </p:nvSpPr>
        <p:spPr>
          <a:xfrm>
            <a:off x="214650" y="126950"/>
            <a:ext cx="5340000" cy="8118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r>
              <a:rPr b="1" lang="en" sz="3200">
                <a:solidFill>
                  <a:schemeClr val="lt1"/>
                </a:solidFill>
                <a:latin typeface="Comfortaa"/>
                <a:ea typeface="Comfortaa"/>
                <a:cs typeface="Comfortaa"/>
                <a:sym typeface="Comfortaa"/>
              </a:rPr>
              <a:t>Datasets</a:t>
            </a:r>
            <a:endParaRPr b="1" sz="3200">
              <a:solidFill>
                <a:schemeClr val="lt1"/>
              </a:solidFill>
              <a:latin typeface="Comfortaa"/>
              <a:ea typeface="Comfortaa"/>
              <a:cs typeface="Comfortaa"/>
              <a:sym typeface="Comfortaa"/>
            </a:endParaRPr>
          </a:p>
        </p:txBody>
      </p:sp>
      <p:sp>
        <p:nvSpPr>
          <p:cNvPr id="506" name="Google Shape;506;p109"/>
          <p:cNvSpPr txBox="1"/>
          <p:nvPr>
            <p:ph idx="4294967295" type="body"/>
          </p:nvPr>
        </p:nvSpPr>
        <p:spPr>
          <a:xfrm>
            <a:off x="297300" y="938750"/>
            <a:ext cx="4274700" cy="34242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0"/>
              </a:spcAft>
              <a:buNone/>
            </a:pPr>
            <a:r>
              <a:rPr b="1" lang="en" sz="1400" u="sng">
                <a:solidFill>
                  <a:schemeClr val="lt1"/>
                </a:solidFill>
                <a:latin typeface="Comfortaa"/>
                <a:ea typeface="Comfortaa"/>
                <a:cs typeface="Comfortaa"/>
                <a:sym typeface="Comfortaa"/>
              </a:rPr>
              <a:t>Image data</a:t>
            </a:r>
            <a:r>
              <a:rPr b="1" lang="en" sz="1400">
                <a:solidFill>
                  <a:schemeClr val="lt1"/>
                </a:solidFill>
                <a:latin typeface="Comfortaa"/>
                <a:ea typeface="Comfortaa"/>
                <a:cs typeface="Comfortaa"/>
                <a:sym typeface="Comfortaa"/>
              </a:rPr>
              <a:t>:</a:t>
            </a:r>
            <a:endParaRPr b="1" sz="1400">
              <a:solidFill>
                <a:schemeClr val="lt1"/>
              </a:solidFill>
              <a:latin typeface="Comfortaa"/>
              <a:ea typeface="Comfortaa"/>
              <a:cs typeface="Comfortaa"/>
              <a:sym typeface="Comfortaa"/>
            </a:endParaRPr>
          </a:p>
          <a:p>
            <a:pPr indent="-317500" lvl="0" marL="457200" rtl="0" algn="l">
              <a:lnSpc>
                <a:spcPct val="115000"/>
              </a:lnSpc>
              <a:spcBef>
                <a:spcPts val="1200"/>
              </a:spcBef>
              <a:spcAft>
                <a:spcPts val="0"/>
              </a:spcAft>
              <a:buClr>
                <a:schemeClr val="lt1"/>
              </a:buClr>
              <a:buSzPts val="1400"/>
              <a:buFont typeface="Comfortaa"/>
              <a:buChar char="-"/>
            </a:pPr>
            <a:r>
              <a:rPr b="1" lang="en" sz="1400">
                <a:solidFill>
                  <a:schemeClr val="lt1"/>
                </a:solidFill>
                <a:latin typeface="Comfortaa"/>
                <a:ea typeface="Comfortaa"/>
                <a:cs typeface="Comfortaa"/>
                <a:sym typeface="Comfortaa"/>
              </a:rPr>
              <a:t>Generated by us.</a:t>
            </a:r>
            <a:endParaRPr b="1" sz="1400">
              <a:solidFill>
                <a:schemeClr val="lt1"/>
              </a:solidFill>
              <a:latin typeface="Comfortaa"/>
              <a:ea typeface="Comfortaa"/>
              <a:cs typeface="Comfortaa"/>
              <a:sym typeface="Comfortaa"/>
            </a:endParaRPr>
          </a:p>
          <a:p>
            <a:pPr indent="-317500" lvl="0" marL="457200" rtl="0" algn="l">
              <a:lnSpc>
                <a:spcPct val="115000"/>
              </a:lnSpc>
              <a:spcBef>
                <a:spcPts val="0"/>
              </a:spcBef>
              <a:spcAft>
                <a:spcPts val="0"/>
              </a:spcAft>
              <a:buClr>
                <a:schemeClr val="lt1"/>
              </a:buClr>
              <a:buSzPts val="1400"/>
              <a:buFont typeface="Comfortaa"/>
              <a:buChar char="-"/>
            </a:pPr>
            <a:r>
              <a:rPr b="1" lang="en" sz="1400">
                <a:solidFill>
                  <a:schemeClr val="lt1"/>
                </a:solidFill>
                <a:latin typeface="Comfortaa"/>
                <a:ea typeface="Comfortaa"/>
                <a:cs typeface="Comfortaa"/>
                <a:sym typeface="Comfortaa"/>
              </a:rPr>
              <a:t>Originally contained 14,420 images.</a:t>
            </a:r>
            <a:endParaRPr b="1" sz="1400">
              <a:solidFill>
                <a:schemeClr val="lt1"/>
              </a:solidFill>
              <a:latin typeface="Comfortaa"/>
              <a:ea typeface="Comfortaa"/>
              <a:cs typeface="Comfortaa"/>
              <a:sym typeface="Comfortaa"/>
            </a:endParaRPr>
          </a:p>
          <a:p>
            <a:pPr indent="-317500" lvl="0" marL="457200" rtl="0" algn="l">
              <a:lnSpc>
                <a:spcPct val="115000"/>
              </a:lnSpc>
              <a:spcBef>
                <a:spcPts val="0"/>
              </a:spcBef>
              <a:spcAft>
                <a:spcPts val="0"/>
              </a:spcAft>
              <a:buClr>
                <a:schemeClr val="lt1"/>
              </a:buClr>
              <a:buSzPts val="1400"/>
              <a:buFont typeface="Comfortaa"/>
              <a:buChar char="-"/>
            </a:pPr>
            <a:r>
              <a:rPr b="1" lang="en" sz="1400">
                <a:solidFill>
                  <a:schemeClr val="lt1"/>
                </a:solidFill>
                <a:latin typeface="Comfortaa"/>
                <a:ea typeface="Comfortaa"/>
                <a:cs typeface="Comfortaa"/>
                <a:sym typeface="Comfortaa"/>
              </a:rPr>
              <a:t>4,370 images removed by hand that were bad data.</a:t>
            </a:r>
            <a:endParaRPr b="1" sz="1400">
              <a:solidFill>
                <a:schemeClr val="lt1"/>
              </a:solidFill>
              <a:latin typeface="Comfortaa"/>
              <a:ea typeface="Comfortaa"/>
              <a:cs typeface="Comfortaa"/>
              <a:sym typeface="Comfortaa"/>
            </a:endParaRPr>
          </a:p>
          <a:p>
            <a:pPr indent="-317500" lvl="1" marL="914400" rtl="0" algn="l">
              <a:lnSpc>
                <a:spcPct val="115000"/>
              </a:lnSpc>
              <a:spcBef>
                <a:spcPts val="0"/>
              </a:spcBef>
              <a:spcAft>
                <a:spcPts val="0"/>
              </a:spcAft>
              <a:buClr>
                <a:schemeClr val="lt1"/>
              </a:buClr>
              <a:buSzPts val="1400"/>
              <a:buFont typeface="Comfortaa"/>
              <a:buChar char="-"/>
            </a:pPr>
            <a:r>
              <a:rPr b="1" lang="en">
                <a:solidFill>
                  <a:schemeClr val="lt1"/>
                </a:solidFill>
                <a:latin typeface="Comfortaa"/>
                <a:ea typeface="Comfortaa"/>
                <a:cs typeface="Comfortaa"/>
                <a:sym typeface="Comfortaa"/>
              </a:rPr>
              <a:t>Images with detailed background, had props, multiple Pokémon in one image, etc.</a:t>
            </a:r>
            <a:endParaRPr b="1">
              <a:solidFill>
                <a:schemeClr val="lt1"/>
              </a:solidFill>
              <a:latin typeface="Comfortaa"/>
              <a:ea typeface="Comfortaa"/>
              <a:cs typeface="Comfortaa"/>
              <a:sym typeface="Comfortaa"/>
            </a:endParaRPr>
          </a:p>
          <a:p>
            <a:pPr indent="-317500" lvl="0" marL="457200" rtl="0" algn="l">
              <a:lnSpc>
                <a:spcPct val="115000"/>
              </a:lnSpc>
              <a:spcBef>
                <a:spcPts val="0"/>
              </a:spcBef>
              <a:spcAft>
                <a:spcPts val="0"/>
              </a:spcAft>
              <a:buClr>
                <a:schemeClr val="lt1"/>
              </a:buClr>
              <a:buSzPts val="1400"/>
              <a:buFont typeface="Comfortaa"/>
              <a:buChar char="-"/>
            </a:pPr>
            <a:r>
              <a:rPr b="1" lang="en" sz="1400">
                <a:solidFill>
                  <a:schemeClr val="lt1"/>
                </a:solidFill>
                <a:latin typeface="Comfortaa"/>
                <a:ea typeface="Comfortaa"/>
                <a:cs typeface="Comfortaa"/>
                <a:sym typeface="Comfortaa"/>
              </a:rPr>
              <a:t>Used </a:t>
            </a:r>
            <a:r>
              <a:rPr b="1" lang="en" sz="1400">
                <a:solidFill>
                  <a:schemeClr val="lt1"/>
                </a:solidFill>
                <a:latin typeface="Courier New"/>
                <a:ea typeface="Courier New"/>
                <a:cs typeface="Courier New"/>
                <a:sym typeface="Courier New"/>
              </a:rPr>
              <a:t>BingImageDownloader</a:t>
            </a:r>
            <a:r>
              <a:rPr b="1" lang="en" sz="1400">
                <a:solidFill>
                  <a:schemeClr val="lt1"/>
                </a:solidFill>
                <a:latin typeface="Comfortaa"/>
                <a:ea typeface="Comfortaa"/>
                <a:cs typeface="Comfortaa"/>
                <a:sym typeface="Comfortaa"/>
              </a:rPr>
              <a:t> in Python.</a:t>
            </a:r>
            <a:endParaRPr b="1" sz="1400">
              <a:solidFill>
                <a:schemeClr val="lt1"/>
              </a:solidFill>
              <a:latin typeface="Comfortaa"/>
              <a:ea typeface="Comfortaa"/>
              <a:cs typeface="Comfortaa"/>
              <a:sym typeface="Comfortaa"/>
            </a:endParaRPr>
          </a:p>
        </p:txBody>
      </p:sp>
      <p:sp>
        <p:nvSpPr>
          <p:cNvPr id="507" name="Google Shape;507;p109"/>
          <p:cNvSpPr txBox="1"/>
          <p:nvPr>
            <p:ph idx="4294967295" type="body"/>
          </p:nvPr>
        </p:nvSpPr>
        <p:spPr>
          <a:xfrm>
            <a:off x="4572000" y="938750"/>
            <a:ext cx="4274700" cy="34242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0"/>
              </a:spcAft>
              <a:buNone/>
            </a:pPr>
            <a:r>
              <a:rPr b="1" lang="en" sz="1400" u="sng">
                <a:solidFill>
                  <a:schemeClr val="lt1"/>
                </a:solidFill>
                <a:latin typeface="Comfortaa"/>
                <a:ea typeface="Comfortaa"/>
                <a:cs typeface="Comfortaa"/>
                <a:sym typeface="Comfortaa"/>
              </a:rPr>
              <a:t>Pokémon statistical data</a:t>
            </a:r>
            <a:r>
              <a:rPr b="1" lang="en" sz="1400">
                <a:solidFill>
                  <a:schemeClr val="lt1"/>
                </a:solidFill>
                <a:latin typeface="Comfortaa"/>
                <a:ea typeface="Comfortaa"/>
                <a:cs typeface="Comfortaa"/>
                <a:sym typeface="Comfortaa"/>
              </a:rPr>
              <a:t>:</a:t>
            </a:r>
            <a:endParaRPr b="1" sz="1400">
              <a:solidFill>
                <a:schemeClr val="lt1"/>
              </a:solidFill>
              <a:latin typeface="Comfortaa"/>
              <a:ea typeface="Comfortaa"/>
              <a:cs typeface="Comfortaa"/>
              <a:sym typeface="Comfortaa"/>
            </a:endParaRPr>
          </a:p>
          <a:p>
            <a:pPr indent="-317500" lvl="0" marL="457200" rtl="0" algn="l">
              <a:lnSpc>
                <a:spcPct val="115000"/>
              </a:lnSpc>
              <a:spcBef>
                <a:spcPts val="1200"/>
              </a:spcBef>
              <a:spcAft>
                <a:spcPts val="0"/>
              </a:spcAft>
              <a:buClr>
                <a:schemeClr val="lt1"/>
              </a:buClr>
              <a:buSzPts val="1400"/>
              <a:buFont typeface="Comfortaa"/>
              <a:buChar char="-"/>
            </a:pPr>
            <a:r>
              <a:rPr b="1" lang="en" sz="1400">
                <a:solidFill>
                  <a:schemeClr val="lt1"/>
                </a:solidFill>
                <a:latin typeface="Comfortaa"/>
                <a:ea typeface="Comfortaa"/>
                <a:cs typeface="Comfortaa"/>
                <a:sym typeface="Comfortaa"/>
              </a:rPr>
              <a:t>Generated by alopez247 on Kaggle.</a:t>
            </a:r>
            <a:endParaRPr b="1" sz="1400">
              <a:solidFill>
                <a:schemeClr val="lt1"/>
              </a:solidFill>
              <a:latin typeface="Comfortaa"/>
              <a:ea typeface="Comfortaa"/>
              <a:cs typeface="Comfortaa"/>
              <a:sym typeface="Comfortaa"/>
            </a:endParaRPr>
          </a:p>
          <a:p>
            <a:pPr indent="-317500" lvl="0" marL="457200" rtl="0" algn="l">
              <a:lnSpc>
                <a:spcPct val="115000"/>
              </a:lnSpc>
              <a:spcBef>
                <a:spcPts val="0"/>
              </a:spcBef>
              <a:spcAft>
                <a:spcPts val="0"/>
              </a:spcAft>
              <a:buClr>
                <a:schemeClr val="lt1"/>
              </a:buClr>
              <a:buSzPts val="1400"/>
              <a:buFont typeface="Comfortaa"/>
              <a:buChar char="-"/>
            </a:pPr>
            <a:r>
              <a:rPr b="1" lang="en" sz="1400">
                <a:solidFill>
                  <a:schemeClr val="lt1"/>
                </a:solidFill>
                <a:latin typeface="Comfortaa"/>
                <a:ea typeface="Comfortaa"/>
                <a:cs typeface="Comfortaa"/>
                <a:sym typeface="Comfortaa"/>
              </a:rPr>
              <a:t>Contains 721 Pokémon from generations 1 through 6.</a:t>
            </a:r>
            <a:endParaRPr b="1" sz="1400">
              <a:solidFill>
                <a:schemeClr val="lt1"/>
              </a:solidFill>
              <a:latin typeface="Comfortaa"/>
              <a:ea typeface="Comfortaa"/>
              <a:cs typeface="Comfortaa"/>
              <a:sym typeface="Comfortaa"/>
            </a:endParaRPr>
          </a:p>
          <a:p>
            <a:pPr indent="-317500" lvl="0" marL="457200" rtl="0" algn="l">
              <a:lnSpc>
                <a:spcPct val="115000"/>
              </a:lnSpc>
              <a:spcBef>
                <a:spcPts val="0"/>
              </a:spcBef>
              <a:spcAft>
                <a:spcPts val="0"/>
              </a:spcAft>
              <a:buClr>
                <a:schemeClr val="lt1"/>
              </a:buClr>
              <a:buSzPts val="1400"/>
              <a:buFont typeface="Comfortaa"/>
              <a:buChar char="-"/>
            </a:pPr>
            <a:r>
              <a:rPr b="1" lang="en" sz="1400">
                <a:solidFill>
                  <a:schemeClr val="lt1"/>
                </a:solidFill>
                <a:latin typeface="Comfortaa"/>
                <a:ea typeface="Comfortaa"/>
                <a:cs typeface="Comfortaa"/>
                <a:sym typeface="Comfortaa"/>
              </a:rPr>
              <a:t>Each entity has 21 attributes.</a:t>
            </a:r>
            <a:endParaRPr b="1" sz="1400">
              <a:solidFill>
                <a:schemeClr val="lt1"/>
              </a:solidFill>
              <a:latin typeface="Comfortaa"/>
              <a:ea typeface="Comfortaa"/>
              <a:cs typeface="Comfortaa"/>
              <a:sym typeface="Comfortaa"/>
            </a:endParaRPr>
          </a:p>
          <a:p>
            <a:pPr indent="-317500" lvl="1" marL="914400" rtl="0" algn="l">
              <a:lnSpc>
                <a:spcPct val="115000"/>
              </a:lnSpc>
              <a:spcBef>
                <a:spcPts val="0"/>
              </a:spcBef>
              <a:spcAft>
                <a:spcPts val="0"/>
              </a:spcAft>
              <a:buClr>
                <a:schemeClr val="lt1"/>
              </a:buClr>
              <a:buSzPts val="1400"/>
              <a:buFont typeface="Comfortaa"/>
              <a:buChar char="-"/>
            </a:pPr>
            <a:r>
              <a:rPr b="1" lang="en">
                <a:solidFill>
                  <a:schemeClr val="lt1"/>
                </a:solidFill>
                <a:latin typeface="Comfortaa"/>
                <a:ea typeface="Comfortaa"/>
                <a:cs typeface="Comfortaa"/>
                <a:sym typeface="Comfortaa"/>
              </a:rPr>
              <a:t>Details range from stats from the games to the type of egg that it’s hatched from.</a:t>
            </a:r>
            <a:endParaRPr b="1">
              <a:solidFill>
                <a:schemeClr val="lt1"/>
              </a:solidFill>
              <a:latin typeface="Comfortaa"/>
              <a:ea typeface="Comfortaa"/>
              <a:cs typeface="Comfortaa"/>
              <a:sym typeface="Comfortaa"/>
            </a:endParaRPr>
          </a:p>
          <a:p>
            <a:pPr indent="-317500" lvl="0" marL="457200" rtl="0" algn="l">
              <a:lnSpc>
                <a:spcPct val="115000"/>
              </a:lnSpc>
              <a:spcBef>
                <a:spcPts val="0"/>
              </a:spcBef>
              <a:spcAft>
                <a:spcPts val="0"/>
              </a:spcAft>
              <a:buClr>
                <a:schemeClr val="lt1"/>
              </a:buClr>
              <a:buSzPts val="1400"/>
              <a:buFont typeface="Comfortaa"/>
              <a:buChar char="-"/>
            </a:pPr>
            <a:r>
              <a:rPr b="1" lang="en" sz="1400">
                <a:solidFill>
                  <a:schemeClr val="lt1"/>
                </a:solidFill>
                <a:latin typeface="Comfortaa"/>
                <a:ea typeface="Comfortaa"/>
                <a:cs typeface="Comfortaa"/>
                <a:sym typeface="Comfortaa"/>
              </a:rPr>
              <a:t>21 years worth of information.</a:t>
            </a:r>
            <a:endParaRPr b="1" sz="1400">
              <a:solidFill>
                <a:schemeClr val="lt1"/>
              </a:solidFill>
              <a:latin typeface="Comfortaa"/>
              <a:ea typeface="Comfortaa"/>
              <a:cs typeface="Comfortaa"/>
              <a:sym typeface="Comfortaa"/>
            </a:endParaRPr>
          </a:p>
          <a:p>
            <a:pPr indent="-317500" lvl="0" marL="457200" rtl="0" algn="l">
              <a:lnSpc>
                <a:spcPct val="115000"/>
              </a:lnSpc>
              <a:spcBef>
                <a:spcPts val="0"/>
              </a:spcBef>
              <a:spcAft>
                <a:spcPts val="0"/>
              </a:spcAft>
              <a:buClr>
                <a:schemeClr val="lt1"/>
              </a:buClr>
              <a:buSzPts val="1400"/>
              <a:buFont typeface="Comfortaa"/>
              <a:buChar char="-"/>
            </a:pPr>
            <a:r>
              <a:rPr b="1" lang="en" sz="1400">
                <a:solidFill>
                  <a:schemeClr val="lt1"/>
                </a:solidFill>
                <a:latin typeface="Comfortaa"/>
                <a:ea typeface="Comfortaa"/>
                <a:cs typeface="Comfortaa"/>
                <a:sym typeface="Comfortaa"/>
              </a:rPr>
              <a:t>All displayed on the website.</a:t>
            </a:r>
            <a:endParaRPr b="1" sz="1400">
              <a:solidFill>
                <a:schemeClr val="lt1"/>
              </a:solidFill>
              <a:latin typeface="Comfortaa"/>
              <a:ea typeface="Comfortaa"/>
              <a:cs typeface="Comfortaa"/>
              <a:sym typeface="Comfortaa"/>
            </a:endParaRPr>
          </a:p>
        </p:txBody>
      </p:sp>
      <p:sp>
        <p:nvSpPr>
          <p:cNvPr id="508" name="Google Shape;508;p109"/>
          <p:cNvSpPr txBox="1"/>
          <p:nvPr/>
        </p:nvSpPr>
        <p:spPr>
          <a:xfrm>
            <a:off x="4572000" y="4440525"/>
            <a:ext cx="44685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lt1"/>
                </a:solidFill>
                <a:latin typeface="Comfortaa"/>
                <a:ea typeface="Comfortaa"/>
                <a:cs typeface="Comfortaa"/>
                <a:sym typeface="Comfortaa"/>
              </a:rPr>
              <a:t>Source: https://www.kaggle.com/datasets/alopez247/pokemon</a:t>
            </a:r>
            <a:endParaRPr sz="1100">
              <a:solidFill>
                <a:schemeClr val="lt1"/>
              </a:solidFill>
              <a:latin typeface="Comfortaa"/>
              <a:ea typeface="Comfortaa"/>
              <a:cs typeface="Comfortaa"/>
              <a:sym typeface="Comfortaa"/>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2" name="Shape 512"/>
        <p:cNvGrpSpPr/>
        <p:nvPr/>
      </p:nvGrpSpPr>
      <p:grpSpPr>
        <a:xfrm>
          <a:off x="0" y="0"/>
          <a:ext cx="0" cy="0"/>
          <a:chOff x="0" y="0"/>
          <a:chExt cx="0" cy="0"/>
        </a:xfrm>
      </p:grpSpPr>
      <p:sp>
        <p:nvSpPr>
          <p:cNvPr id="513" name="Google Shape;513;p110"/>
          <p:cNvSpPr txBox="1"/>
          <p:nvPr>
            <p:ph idx="4" type="title"/>
          </p:nvPr>
        </p:nvSpPr>
        <p:spPr>
          <a:xfrm>
            <a:off x="323150" y="224050"/>
            <a:ext cx="8509500" cy="7767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Clr>
                <a:schemeClr val="dk1"/>
              </a:buClr>
              <a:buSzPts val="1100"/>
              <a:buFont typeface="Arial"/>
              <a:buNone/>
            </a:pPr>
            <a:r>
              <a:rPr b="1" lang="en" sz="3200">
                <a:solidFill>
                  <a:schemeClr val="lt1"/>
                </a:solidFill>
                <a:latin typeface="Comfortaa"/>
                <a:ea typeface="Comfortaa"/>
                <a:cs typeface="Comfortaa"/>
                <a:sym typeface="Comfortaa"/>
              </a:rPr>
              <a:t>Code Overview (CNN)</a:t>
            </a:r>
            <a:endParaRPr sz="2100">
              <a:solidFill>
                <a:schemeClr val="lt1"/>
              </a:solidFill>
              <a:latin typeface="Comfortaa"/>
              <a:ea typeface="Comfortaa"/>
              <a:cs typeface="Comfortaa"/>
              <a:sym typeface="Comfortaa"/>
            </a:endParaRPr>
          </a:p>
        </p:txBody>
      </p:sp>
      <p:sp>
        <p:nvSpPr>
          <p:cNvPr id="514" name="Google Shape;514;p110"/>
          <p:cNvSpPr txBox="1"/>
          <p:nvPr/>
        </p:nvSpPr>
        <p:spPr>
          <a:xfrm>
            <a:off x="377400" y="967450"/>
            <a:ext cx="4556700" cy="31155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1200"/>
              </a:spcBef>
              <a:spcAft>
                <a:spcPts val="0"/>
              </a:spcAft>
              <a:buClr>
                <a:schemeClr val="lt1"/>
              </a:buClr>
              <a:buSzPts val="1400"/>
              <a:buFont typeface="Comfortaa"/>
              <a:buChar char="-"/>
            </a:pPr>
            <a:r>
              <a:rPr lang="en">
                <a:solidFill>
                  <a:schemeClr val="lt1"/>
                </a:solidFill>
                <a:latin typeface="Comfortaa"/>
                <a:ea typeface="Comfortaa"/>
                <a:cs typeface="Comfortaa"/>
                <a:sym typeface="Comfortaa"/>
              </a:rPr>
              <a:t>InceptionResNetV2 was used from the Keras/Tensorflow Python library.</a:t>
            </a:r>
            <a:endParaRPr>
              <a:solidFill>
                <a:schemeClr val="lt1"/>
              </a:solidFill>
              <a:latin typeface="Comfortaa"/>
              <a:ea typeface="Comfortaa"/>
              <a:cs typeface="Comfortaa"/>
              <a:sym typeface="Comfortaa"/>
            </a:endParaRPr>
          </a:p>
          <a:p>
            <a:pPr indent="-317500" lvl="0" marL="457200" rtl="0" algn="l">
              <a:lnSpc>
                <a:spcPct val="115000"/>
              </a:lnSpc>
              <a:spcBef>
                <a:spcPts val="0"/>
              </a:spcBef>
              <a:spcAft>
                <a:spcPts val="0"/>
              </a:spcAft>
              <a:buClr>
                <a:schemeClr val="lt1"/>
              </a:buClr>
              <a:buSzPts val="1400"/>
              <a:buFont typeface="Comfortaa"/>
              <a:buChar char="-"/>
            </a:pPr>
            <a:r>
              <a:rPr lang="en">
                <a:solidFill>
                  <a:schemeClr val="lt1"/>
                </a:solidFill>
                <a:latin typeface="Comfortaa"/>
                <a:ea typeface="Comfortaa"/>
                <a:cs typeface="Comfortaa"/>
                <a:sym typeface="Comfortaa"/>
              </a:rPr>
              <a:t>A pretrained model trained on Imagenet dataset.</a:t>
            </a:r>
            <a:endParaRPr>
              <a:solidFill>
                <a:schemeClr val="lt1"/>
              </a:solidFill>
              <a:latin typeface="Comfortaa"/>
              <a:ea typeface="Comfortaa"/>
              <a:cs typeface="Comfortaa"/>
              <a:sym typeface="Comfortaa"/>
            </a:endParaRPr>
          </a:p>
          <a:p>
            <a:pPr indent="-317500" lvl="0" marL="457200" rtl="0" algn="l">
              <a:spcBef>
                <a:spcPts val="0"/>
              </a:spcBef>
              <a:spcAft>
                <a:spcPts val="0"/>
              </a:spcAft>
              <a:buClr>
                <a:schemeClr val="lt1"/>
              </a:buClr>
              <a:buSzPts val="1400"/>
              <a:buFont typeface="Comfortaa"/>
              <a:buChar char="-"/>
            </a:pPr>
            <a:r>
              <a:rPr lang="en">
                <a:solidFill>
                  <a:schemeClr val="lt1"/>
                </a:solidFill>
                <a:latin typeface="Comfortaa"/>
                <a:ea typeface="Comfortaa"/>
                <a:cs typeface="Comfortaa"/>
                <a:sym typeface="Comfortaa"/>
              </a:rPr>
              <a:t>Uses the Inception family of architectures, created by Google.</a:t>
            </a:r>
            <a:endParaRPr>
              <a:solidFill>
                <a:schemeClr val="lt1"/>
              </a:solidFill>
              <a:latin typeface="Comfortaa"/>
              <a:ea typeface="Comfortaa"/>
              <a:cs typeface="Comfortaa"/>
              <a:sym typeface="Comfortaa"/>
            </a:endParaRPr>
          </a:p>
          <a:p>
            <a:pPr indent="-317500" lvl="0" marL="457200" rtl="0" algn="l">
              <a:spcBef>
                <a:spcPts val="0"/>
              </a:spcBef>
              <a:spcAft>
                <a:spcPts val="0"/>
              </a:spcAft>
              <a:buClr>
                <a:schemeClr val="lt1"/>
              </a:buClr>
              <a:buSzPts val="1400"/>
              <a:buFont typeface="Comfortaa"/>
              <a:buChar char="-"/>
            </a:pPr>
            <a:r>
              <a:rPr lang="en">
                <a:solidFill>
                  <a:schemeClr val="lt1"/>
                </a:solidFill>
                <a:latin typeface="Comfortaa"/>
                <a:ea typeface="Comfortaa"/>
                <a:cs typeface="Comfortaa"/>
                <a:sym typeface="Comfortaa"/>
              </a:rPr>
              <a:t>Integrates Inception model with the idea of residual connections (ResNet). </a:t>
            </a:r>
            <a:endParaRPr>
              <a:solidFill>
                <a:schemeClr val="lt1"/>
              </a:solidFill>
              <a:latin typeface="Comfortaa"/>
              <a:ea typeface="Comfortaa"/>
              <a:cs typeface="Comfortaa"/>
              <a:sym typeface="Comfortaa"/>
            </a:endParaRPr>
          </a:p>
          <a:p>
            <a:pPr indent="-317500" lvl="0" marL="457200" rtl="0" algn="l">
              <a:spcBef>
                <a:spcPts val="0"/>
              </a:spcBef>
              <a:spcAft>
                <a:spcPts val="0"/>
              </a:spcAft>
              <a:buClr>
                <a:schemeClr val="lt1"/>
              </a:buClr>
              <a:buSzPts val="1400"/>
              <a:buFont typeface="Comfortaa"/>
              <a:buChar char="-"/>
            </a:pPr>
            <a:r>
              <a:rPr lang="en">
                <a:solidFill>
                  <a:schemeClr val="lt1"/>
                </a:solidFill>
                <a:latin typeface="Comfortaa"/>
                <a:ea typeface="Comfortaa"/>
                <a:cs typeface="Comfortaa"/>
                <a:sym typeface="Comfortaa"/>
              </a:rPr>
              <a:t>Described as a very deep architecture.</a:t>
            </a:r>
            <a:endParaRPr>
              <a:solidFill>
                <a:schemeClr val="lt1"/>
              </a:solidFill>
              <a:latin typeface="Comfortaa"/>
              <a:ea typeface="Comfortaa"/>
              <a:cs typeface="Comfortaa"/>
              <a:sym typeface="Comfortaa"/>
            </a:endParaRPr>
          </a:p>
          <a:p>
            <a:pPr indent="-317500" lvl="0" marL="457200" rtl="0" algn="l">
              <a:spcBef>
                <a:spcPts val="0"/>
              </a:spcBef>
              <a:spcAft>
                <a:spcPts val="0"/>
              </a:spcAft>
              <a:buClr>
                <a:schemeClr val="lt1"/>
              </a:buClr>
              <a:buSzPts val="1400"/>
              <a:buFont typeface="Comfortaa"/>
              <a:buChar char="-"/>
            </a:pPr>
            <a:r>
              <a:rPr lang="en">
                <a:solidFill>
                  <a:schemeClr val="lt1"/>
                </a:solidFill>
                <a:latin typeface="Comfortaa"/>
                <a:ea typeface="Comfortaa"/>
                <a:cs typeface="Comfortaa"/>
                <a:sym typeface="Comfortaa"/>
              </a:rPr>
              <a:t>Was developed with the aim to enhance algorithmic performance, primarily in image detection, classification, processing and prediction.</a:t>
            </a:r>
            <a:endParaRPr>
              <a:solidFill>
                <a:schemeClr val="lt1"/>
              </a:solidFill>
              <a:latin typeface="Comfortaa"/>
              <a:ea typeface="Comfortaa"/>
              <a:cs typeface="Comfortaa"/>
              <a:sym typeface="Comfortaa"/>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8" name="Shape 518"/>
        <p:cNvGrpSpPr/>
        <p:nvPr/>
      </p:nvGrpSpPr>
      <p:grpSpPr>
        <a:xfrm>
          <a:off x="0" y="0"/>
          <a:ext cx="0" cy="0"/>
          <a:chOff x="0" y="0"/>
          <a:chExt cx="0" cy="0"/>
        </a:xfrm>
      </p:grpSpPr>
      <p:pic>
        <p:nvPicPr>
          <p:cNvPr id="519" name="Google Shape;519;p111"/>
          <p:cNvPicPr preferRelativeResize="0"/>
          <p:nvPr/>
        </p:nvPicPr>
        <p:blipFill>
          <a:blip r:embed="rId3">
            <a:alphaModFix/>
          </a:blip>
          <a:stretch>
            <a:fillRect/>
          </a:stretch>
        </p:blipFill>
        <p:spPr>
          <a:xfrm>
            <a:off x="323138" y="526400"/>
            <a:ext cx="8315325" cy="1148850"/>
          </a:xfrm>
          <a:prstGeom prst="rect">
            <a:avLst/>
          </a:prstGeom>
          <a:noFill/>
          <a:ln>
            <a:noFill/>
          </a:ln>
        </p:spPr>
      </p:pic>
      <p:sp>
        <p:nvSpPr>
          <p:cNvPr id="520" name="Google Shape;520;p111"/>
          <p:cNvSpPr txBox="1"/>
          <p:nvPr>
            <p:ph idx="4" type="title"/>
          </p:nvPr>
        </p:nvSpPr>
        <p:spPr>
          <a:xfrm>
            <a:off x="323150" y="169700"/>
            <a:ext cx="8509500" cy="5091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sz="1400">
                <a:solidFill>
                  <a:schemeClr val="lt1"/>
                </a:solidFill>
                <a:latin typeface="Comfortaa"/>
                <a:ea typeface="Comfortaa"/>
                <a:cs typeface="Comfortaa"/>
                <a:sym typeface="Comfortaa"/>
              </a:rPr>
              <a:t>Our InceptionResNetV2 Model uses four layers:</a:t>
            </a:r>
            <a:endParaRPr sz="1400">
              <a:solidFill>
                <a:schemeClr val="lt1"/>
              </a:solidFill>
              <a:latin typeface="Comfortaa"/>
              <a:ea typeface="Comfortaa"/>
              <a:cs typeface="Comfortaa"/>
              <a:sym typeface="Comfortaa"/>
            </a:endParaRPr>
          </a:p>
        </p:txBody>
      </p:sp>
      <p:sp>
        <p:nvSpPr>
          <p:cNvPr id="521" name="Google Shape;521;p111"/>
          <p:cNvSpPr txBox="1"/>
          <p:nvPr>
            <p:ph idx="4" type="title"/>
          </p:nvPr>
        </p:nvSpPr>
        <p:spPr>
          <a:xfrm>
            <a:off x="234975" y="1675250"/>
            <a:ext cx="8688900" cy="3259500"/>
          </a:xfrm>
          <a:prstGeom prst="rect">
            <a:avLst/>
          </a:prstGeom>
        </p:spPr>
        <p:txBody>
          <a:bodyPr anchorCtr="0" anchor="t" bIns="91425" lIns="91425" spcFirstLastPara="1" rIns="91425" wrap="square" tIns="91425">
            <a:noAutofit/>
          </a:bodyPr>
          <a:lstStyle/>
          <a:p>
            <a:pPr indent="-288925" lvl="0" marL="457200" rtl="0" algn="l">
              <a:lnSpc>
                <a:spcPct val="115000"/>
              </a:lnSpc>
              <a:spcBef>
                <a:spcPts val="0"/>
              </a:spcBef>
              <a:spcAft>
                <a:spcPts val="0"/>
              </a:spcAft>
              <a:buClr>
                <a:srgbClr val="FFFFFF"/>
              </a:buClr>
              <a:buSzPts val="950"/>
              <a:buFont typeface="Comfortaa"/>
              <a:buAutoNum type="arabicPeriod"/>
            </a:pPr>
            <a:r>
              <a:rPr lang="en" sz="950">
                <a:solidFill>
                  <a:srgbClr val="FFFFFF"/>
                </a:solidFill>
                <a:latin typeface="Comfortaa"/>
                <a:ea typeface="Comfortaa"/>
                <a:cs typeface="Comfortaa"/>
                <a:sym typeface="Comfortaa"/>
              </a:rPr>
              <a:t>InceptionResNetV2 Base Model:</a:t>
            </a:r>
            <a:endParaRPr sz="950">
              <a:solidFill>
                <a:srgbClr val="FFFFFF"/>
              </a:solidFill>
              <a:latin typeface="Comfortaa"/>
              <a:ea typeface="Comfortaa"/>
              <a:cs typeface="Comfortaa"/>
              <a:sym typeface="Comfortaa"/>
            </a:endParaRPr>
          </a:p>
          <a:p>
            <a:pPr indent="-288925" lvl="1" marL="914400" rtl="0" algn="l">
              <a:lnSpc>
                <a:spcPct val="115000"/>
              </a:lnSpc>
              <a:spcBef>
                <a:spcPts val="0"/>
              </a:spcBef>
              <a:spcAft>
                <a:spcPts val="0"/>
              </a:spcAft>
              <a:buClr>
                <a:srgbClr val="FFFFFF"/>
              </a:buClr>
              <a:buSzPts val="950"/>
              <a:buFont typeface="Comfortaa"/>
              <a:buAutoNum type="alphaLcPeriod"/>
            </a:pPr>
            <a:r>
              <a:rPr lang="en" sz="950">
                <a:solidFill>
                  <a:srgbClr val="FFFFFF"/>
                </a:solidFill>
                <a:latin typeface="Comfortaa"/>
                <a:ea typeface="Comfortaa"/>
                <a:cs typeface="Comfortaa"/>
                <a:sym typeface="Comfortaa"/>
              </a:rPr>
              <a:t>InceptionResNetV2 is a deep CNN architecture combining the Inception architecture with residual connections.</a:t>
            </a:r>
            <a:endParaRPr sz="950">
              <a:solidFill>
                <a:srgbClr val="FFFFFF"/>
              </a:solidFill>
              <a:latin typeface="Comfortaa"/>
              <a:ea typeface="Comfortaa"/>
              <a:cs typeface="Comfortaa"/>
              <a:sym typeface="Comfortaa"/>
            </a:endParaRPr>
          </a:p>
          <a:p>
            <a:pPr indent="-288925" lvl="1" marL="914400" rtl="0" algn="l">
              <a:lnSpc>
                <a:spcPct val="115000"/>
              </a:lnSpc>
              <a:spcBef>
                <a:spcPts val="0"/>
              </a:spcBef>
              <a:spcAft>
                <a:spcPts val="0"/>
              </a:spcAft>
              <a:buClr>
                <a:srgbClr val="FFFFFF"/>
              </a:buClr>
              <a:buSzPts val="950"/>
              <a:buFont typeface="Comfortaa"/>
              <a:buAutoNum type="alphaLcPeriod"/>
            </a:pPr>
            <a:r>
              <a:rPr lang="en" sz="950">
                <a:solidFill>
                  <a:srgbClr val="FFFFFF"/>
                </a:solidFill>
                <a:latin typeface="Comfortaa"/>
                <a:ea typeface="Comfortaa"/>
                <a:cs typeface="Comfortaa"/>
                <a:sym typeface="Comfortaa"/>
              </a:rPr>
              <a:t>This first line of the code creates the base model using InceptionResNetV2 with the following settings:</a:t>
            </a:r>
            <a:endParaRPr sz="950">
              <a:solidFill>
                <a:srgbClr val="FFFFFF"/>
              </a:solidFill>
              <a:latin typeface="Comfortaa"/>
              <a:ea typeface="Comfortaa"/>
              <a:cs typeface="Comfortaa"/>
              <a:sym typeface="Comfortaa"/>
            </a:endParaRPr>
          </a:p>
          <a:p>
            <a:pPr indent="-288925" lvl="2" marL="1371600" rtl="0" algn="l">
              <a:lnSpc>
                <a:spcPct val="115000"/>
              </a:lnSpc>
              <a:spcBef>
                <a:spcPts val="0"/>
              </a:spcBef>
              <a:spcAft>
                <a:spcPts val="0"/>
              </a:spcAft>
              <a:buClr>
                <a:srgbClr val="FFFFFF"/>
              </a:buClr>
              <a:buSzPts val="950"/>
              <a:buFont typeface="Comfortaa"/>
              <a:buAutoNum type="romanLcPeriod"/>
            </a:pPr>
            <a:r>
              <a:rPr lang="en" sz="1050">
                <a:latin typeface="Courier New"/>
                <a:ea typeface="Courier New"/>
                <a:cs typeface="Courier New"/>
                <a:sym typeface="Courier New"/>
              </a:rPr>
              <a:t>include_top=False</a:t>
            </a:r>
            <a:r>
              <a:rPr lang="en" sz="950">
                <a:solidFill>
                  <a:srgbClr val="FFFFFF"/>
                </a:solidFill>
                <a:latin typeface="Comfortaa"/>
                <a:ea typeface="Comfortaa"/>
                <a:cs typeface="Comfortaa"/>
                <a:sym typeface="Comfortaa"/>
              </a:rPr>
              <a:t>: Excludes the fully connected layers at the top of the network, allowing for custom additional layers.</a:t>
            </a:r>
            <a:endParaRPr sz="950">
              <a:solidFill>
                <a:srgbClr val="FFFFFF"/>
              </a:solidFill>
              <a:latin typeface="Comfortaa"/>
              <a:ea typeface="Comfortaa"/>
              <a:cs typeface="Comfortaa"/>
              <a:sym typeface="Comfortaa"/>
            </a:endParaRPr>
          </a:p>
          <a:p>
            <a:pPr indent="-288925" lvl="2" marL="1371600" rtl="0" algn="l">
              <a:lnSpc>
                <a:spcPct val="115000"/>
              </a:lnSpc>
              <a:spcBef>
                <a:spcPts val="0"/>
              </a:spcBef>
              <a:spcAft>
                <a:spcPts val="0"/>
              </a:spcAft>
              <a:buClr>
                <a:srgbClr val="FFFFFF"/>
              </a:buClr>
              <a:buSzPts val="950"/>
              <a:buFont typeface="Comfortaa"/>
              <a:buAutoNum type="romanLcPeriod"/>
            </a:pPr>
            <a:r>
              <a:rPr lang="en" sz="950">
                <a:solidFill>
                  <a:srgbClr val="FFFFFF"/>
                </a:solidFill>
                <a:latin typeface="Comfortaa"/>
                <a:ea typeface="Comfortaa"/>
                <a:cs typeface="Comfortaa"/>
                <a:sym typeface="Comfortaa"/>
              </a:rPr>
              <a:t>weights=</a:t>
            </a:r>
            <a:r>
              <a:rPr lang="en" sz="950">
                <a:solidFill>
                  <a:srgbClr val="FFFFFF"/>
                </a:solidFill>
                <a:latin typeface="Courier New"/>
                <a:ea typeface="Courier New"/>
                <a:cs typeface="Courier New"/>
                <a:sym typeface="Courier New"/>
              </a:rPr>
              <a:t>'imagenet'</a:t>
            </a:r>
            <a:r>
              <a:rPr lang="en" sz="950">
                <a:solidFill>
                  <a:srgbClr val="FFFFFF"/>
                </a:solidFill>
                <a:latin typeface="Comfortaa"/>
                <a:ea typeface="Comfortaa"/>
                <a:cs typeface="Comfortaa"/>
                <a:sym typeface="Comfortaa"/>
              </a:rPr>
              <a:t>: Initializes the model with weights pre-trained on the ImageNet dataset.</a:t>
            </a:r>
            <a:endParaRPr sz="950">
              <a:solidFill>
                <a:srgbClr val="FFFFFF"/>
              </a:solidFill>
              <a:latin typeface="Comfortaa"/>
              <a:ea typeface="Comfortaa"/>
              <a:cs typeface="Comfortaa"/>
              <a:sym typeface="Comfortaa"/>
            </a:endParaRPr>
          </a:p>
          <a:p>
            <a:pPr indent="-288925" lvl="2" marL="1371600" rtl="0" algn="l">
              <a:lnSpc>
                <a:spcPct val="115000"/>
              </a:lnSpc>
              <a:spcBef>
                <a:spcPts val="0"/>
              </a:spcBef>
              <a:spcAft>
                <a:spcPts val="0"/>
              </a:spcAft>
              <a:buClr>
                <a:srgbClr val="FFFFFF"/>
              </a:buClr>
              <a:buSzPts val="950"/>
              <a:buFont typeface="Comfortaa"/>
              <a:buAutoNum type="romanLcPeriod"/>
            </a:pPr>
            <a:r>
              <a:rPr lang="en" sz="950">
                <a:solidFill>
                  <a:srgbClr val="FFFFFF"/>
                </a:solidFill>
                <a:latin typeface="Courier New"/>
                <a:ea typeface="Courier New"/>
                <a:cs typeface="Courier New"/>
                <a:sym typeface="Courier New"/>
              </a:rPr>
              <a:t>input_shape=(img_height, img_width,3): </a:t>
            </a:r>
            <a:r>
              <a:rPr lang="en" sz="950">
                <a:solidFill>
                  <a:srgbClr val="FFFFFF"/>
                </a:solidFill>
                <a:latin typeface="Comfortaa"/>
                <a:ea typeface="Comfortaa"/>
                <a:cs typeface="Comfortaa"/>
                <a:sym typeface="Comfortaa"/>
              </a:rPr>
              <a:t>Specifies the input image shape (height, width, channels) for the model.</a:t>
            </a:r>
            <a:endParaRPr sz="950">
              <a:solidFill>
                <a:srgbClr val="FFFFFF"/>
              </a:solidFill>
              <a:latin typeface="Comfortaa"/>
              <a:ea typeface="Comfortaa"/>
              <a:cs typeface="Comfortaa"/>
              <a:sym typeface="Comfortaa"/>
            </a:endParaRPr>
          </a:p>
          <a:p>
            <a:pPr indent="-288925" lvl="0" marL="457200" rtl="0" algn="l">
              <a:lnSpc>
                <a:spcPct val="115000"/>
              </a:lnSpc>
              <a:spcBef>
                <a:spcPts val="0"/>
              </a:spcBef>
              <a:spcAft>
                <a:spcPts val="0"/>
              </a:spcAft>
              <a:buClr>
                <a:srgbClr val="FFFFFF"/>
              </a:buClr>
              <a:buSzPts val="950"/>
              <a:buFont typeface="Comfortaa"/>
              <a:buAutoNum type="arabicPeriod"/>
            </a:pPr>
            <a:r>
              <a:rPr lang="en" sz="950">
                <a:solidFill>
                  <a:srgbClr val="FFFFFF"/>
                </a:solidFill>
                <a:latin typeface="Comfortaa"/>
                <a:ea typeface="Comfortaa"/>
                <a:cs typeface="Comfortaa"/>
                <a:sym typeface="Comfortaa"/>
              </a:rPr>
              <a:t>Global Average Pooling Layer:</a:t>
            </a:r>
            <a:endParaRPr sz="950">
              <a:solidFill>
                <a:srgbClr val="FFFFFF"/>
              </a:solidFill>
              <a:latin typeface="Comfortaa"/>
              <a:ea typeface="Comfortaa"/>
              <a:cs typeface="Comfortaa"/>
              <a:sym typeface="Comfortaa"/>
            </a:endParaRPr>
          </a:p>
          <a:p>
            <a:pPr indent="-288925" lvl="1" marL="914400" rtl="0" algn="l">
              <a:lnSpc>
                <a:spcPct val="115000"/>
              </a:lnSpc>
              <a:spcBef>
                <a:spcPts val="0"/>
              </a:spcBef>
              <a:spcAft>
                <a:spcPts val="0"/>
              </a:spcAft>
              <a:buClr>
                <a:srgbClr val="FFFFFF"/>
              </a:buClr>
              <a:buSzPts val="950"/>
              <a:buFont typeface="Roboto"/>
              <a:buAutoNum type="alphaLcPeriod"/>
            </a:pPr>
            <a:r>
              <a:rPr lang="en" sz="950">
                <a:solidFill>
                  <a:srgbClr val="FFFFFF"/>
                </a:solidFill>
                <a:latin typeface="Courier New"/>
                <a:ea typeface="Courier New"/>
                <a:cs typeface="Courier New"/>
                <a:sym typeface="Courier New"/>
              </a:rPr>
              <a:t>GlobalAveragePooling2D()</a:t>
            </a:r>
            <a:r>
              <a:rPr lang="en" sz="950">
                <a:solidFill>
                  <a:srgbClr val="FFFFFF"/>
                </a:solidFill>
                <a:latin typeface="Comfortaa"/>
                <a:ea typeface="Comfortaa"/>
                <a:cs typeface="Comfortaa"/>
                <a:sym typeface="Comfortaa"/>
              </a:rPr>
              <a:t>: This layer performs global average pooling over the spatial dimensions of the input tensor.</a:t>
            </a:r>
            <a:endParaRPr sz="950">
              <a:solidFill>
                <a:srgbClr val="FFFFFF"/>
              </a:solidFill>
              <a:latin typeface="Comfortaa"/>
              <a:ea typeface="Comfortaa"/>
              <a:cs typeface="Comfortaa"/>
              <a:sym typeface="Comfortaa"/>
            </a:endParaRPr>
          </a:p>
          <a:p>
            <a:pPr indent="-288925" lvl="1" marL="914400" rtl="0" algn="l">
              <a:lnSpc>
                <a:spcPct val="115000"/>
              </a:lnSpc>
              <a:spcBef>
                <a:spcPts val="0"/>
              </a:spcBef>
              <a:spcAft>
                <a:spcPts val="0"/>
              </a:spcAft>
              <a:buClr>
                <a:srgbClr val="FFFFFF"/>
              </a:buClr>
              <a:buSzPts val="950"/>
              <a:buFont typeface="Comfortaa"/>
              <a:buAutoNum type="alphaLcPeriod"/>
            </a:pPr>
            <a:r>
              <a:rPr lang="en" sz="950">
                <a:solidFill>
                  <a:srgbClr val="FFFFFF"/>
                </a:solidFill>
                <a:latin typeface="Comfortaa"/>
                <a:ea typeface="Comfortaa"/>
                <a:cs typeface="Comfortaa"/>
                <a:sym typeface="Comfortaa"/>
              </a:rPr>
              <a:t>Reduces each feature map to a single value by averaging all values in the feature map, providing a fixed-size output.</a:t>
            </a:r>
            <a:endParaRPr sz="950">
              <a:solidFill>
                <a:srgbClr val="FFFFFF"/>
              </a:solidFill>
              <a:latin typeface="Comfortaa"/>
              <a:ea typeface="Comfortaa"/>
              <a:cs typeface="Comfortaa"/>
              <a:sym typeface="Comfortaa"/>
            </a:endParaRPr>
          </a:p>
          <a:p>
            <a:pPr indent="-288925" lvl="0" marL="457200" rtl="0" algn="l">
              <a:lnSpc>
                <a:spcPct val="115000"/>
              </a:lnSpc>
              <a:spcBef>
                <a:spcPts val="0"/>
              </a:spcBef>
              <a:spcAft>
                <a:spcPts val="0"/>
              </a:spcAft>
              <a:buClr>
                <a:srgbClr val="FFFFFF"/>
              </a:buClr>
              <a:buSzPts val="950"/>
              <a:buFont typeface="Comfortaa"/>
              <a:buAutoNum type="arabicPeriod"/>
            </a:pPr>
            <a:r>
              <a:rPr lang="en" sz="950">
                <a:solidFill>
                  <a:srgbClr val="FFFFFF"/>
                </a:solidFill>
                <a:latin typeface="Comfortaa"/>
                <a:ea typeface="Comfortaa"/>
                <a:cs typeface="Comfortaa"/>
                <a:sym typeface="Comfortaa"/>
              </a:rPr>
              <a:t>Dense Layer (with ReLU Activation):</a:t>
            </a:r>
            <a:endParaRPr sz="950">
              <a:solidFill>
                <a:srgbClr val="FFFFFF"/>
              </a:solidFill>
              <a:latin typeface="Comfortaa"/>
              <a:ea typeface="Comfortaa"/>
              <a:cs typeface="Comfortaa"/>
              <a:sym typeface="Comfortaa"/>
            </a:endParaRPr>
          </a:p>
          <a:p>
            <a:pPr indent="-288925" lvl="1" marL="914400" rtl="0" algn="l">
              <a:lnSpc>
                <a:spcPct val="115000"/>
              </a:lnSpc>
              <a:spcBef>
                <a:spcPts val="0"/>
              </a:spcBef>
              <a:spcAft>
                <a:spcPts val="0"/>
              </a:spcAft>
              <a:buClr>
                <a:srgbClr val="FFFFFF"/>
              </a:buClr>
              <a:buSzPts val="950"/>
              <a:buFont typeface="Roboto"/>
              <a:buAutoNum type="alphaLcPeriod"/>
            </a:pPr>
            <a:r>
              <a:rPr lang="en" sz="950">
                <a:solidFill>
                  <a:srgbClr val="FFFFFF"/>
                </a:solidFill>
                <a:latin typeface="Courier New"/>
                <a:ea typeface="Courier New"/>
                <a:cs typeface="Courier New"/>
                <a:sym typeface="Courier New"/>
              </a:rPr>
              <a:t>Dense(1024, activation='relu'):</a:t>
            </a:r>
            <a:r>
              <a:rPr lang="en" sz="950">
                <a:solidFill>
                  <a:srgbClr val="FFFFFF"/>
                </a:solidFill>
                <a:latin typeface="Comfortaa"/>
                <a:ea typeface="Comfortaa"/>
                <a:cs typeface="Comfortaa"/>
                <a:sym typeface="Comfortaa"/>
              </a:rPr>
              <a:t> Adds a fully connected layer with 1024 units and ReLU activation function.</a:t>
            </a:r>
            <a:endParaRPr sz="950">
              <a:solidFill>
                <a:srgbClr val="FFFFFF"/>
              </a:solidFill>
              <a:latin typeface="Comfortaa"/>
              <a:ea typeface="Comfortaa"/>
              <a:cs typeface="Comfortaa"/>
              <a:sym typeface="Comfortaa"/>
            </a:endParaRPr>
          </a:p>
          <a:p>
            <a:pPr indent="-288925" lvl="1" marL="914400" rtl="0" algn="l">
              <a:lnSpc>
                <a:spcPct val="115000"/>
              </a:lnSpc>
              <a:spcBef>
                <a:spcPts val="0"/>
              </a:spcBef>
              <a:spcAft>
                <a:spcPts val="0"/>
              </a:spcAft>
              <a:buClr>
                <a:srgbClr val="FFFFFF"/>
              </a:buClr>
              <a:buSzPts val="950"/>
              <a:buFont typeface="Comfortaa"/>
              <a:buAutoNum type="alphaLcPeriod"/>
            </a:pPr>
            <a:r>
              <a:rPr lang="en" sz="950">
                <a:solidFill>
                  <a:srgbClr val="FFFFFF"/>
                </a:solidFill>
                <a:latin typeface="Comfortaa"/>
                <a:ea typeface="Comfortaa"/>
                <a:cs typeface="Comfortaa"/>
                <a:sym typeface="Comfortaa"/>
              </a:rPr>
              <a:t>This layer performs a linear transformation on the incoming data followed by an element-wise ReLU activation function.</a:t>
            </a:r>
            <a:endParaRPr sz="950">
              <a:solidFill>
                <a:srgbClr val="FFFFFF"/>
              </a:solidFill>
              <a:latin typeface="Comfortaa"/>
              <a:ea typeface="Comfortaa"/>
              <a:cs typeface="Comfortaa"/>
              <a:sym typeface="Comfortaa"/>
            </a:endParaRPr>
          </a:p>
          <a:p>
            <a:pPr indent="-288925" lvl="1" marL="914400" rtl="0" algn="l">
              <a:lnSpc>
                <a:spcPct val="115000"/>
              </a:lnSpc>
              <a:spcBef>
                <a:spcPts val="0"/>
              </a:spcBef>
              <a:spcAft>
                <a:spcPts val="0"/>
              </a:spcAft>
              <a:buClr>
                <a:srgbClr val="FFFFFF"/>
              </a:buClr>
              <a:buSzPts val="950"/>
              <a:buFont typeface="Comfortaa"/>
              <a:buAutoNum type="alphaLcPeriod"/>
            </a:pPr>
            <a:r>
              <a:rPr lang="en" sz="950">
                <a:solidFill>
                  <a:srgbClr val="FFFFFF"/>
                </a:solidFill>
                <a:latin typeface="Comfortaa"/>
                <a:ea typeface="Comfortaa"/>
                <a:cs typeface="Comfortaa"/>
                <a:sym typeface="Comfortaa"/>
              </a:rPr>
              <a:t>It introduces non-linearity to the network and helps learn complex patterns in the data.</a:t>
            </a:r>
            <a:endParaRPr sz="950">
              <a:solidFill>
                <a:srgbClr val="FFFFFF"/>
              </a:solidFill>
              <a:latin typeface="Comfortaa"/>
              <a:ea typeface="Comfortaa"/>
              <a:cs typeface="Comfortaa"/>
              <a:sym typeface="Comfortaa"/>
            </a:endParaRPr>
          </a:p>
          <a:p>
            <a:pPr indent="-288925" lvl="0" marL="457200" rtl="0" algn="l">
              <a:lnSpc>
                <a:spcPct val="115000"/>
              </a:lnSpc>
              <a:spcBef>
                <a:spcPts val="0"/>
              </a:spcBef>
              <a:spcAft>
                <a:spcPts val="0"/>
              </a:spcAft>
              <a:buClr>
                <a:srgbClr val="FFFFFF"/>
              </a:buClr>
              <a:buSzPts val="950"/>
              <a:buFont typeface="Comfortaa"/>
              <a:buAutoNum type="arabicPeriod"/>
            </a:pPr>
            <a:r>
              <a:rPr lang="en" sz="950">
                <a:solidFill>
                  <a:srgbClr val="FFFFFF"/>
                </a:solidFill>
                <a:latin typeface="Comfortaa"/>
                <a:ea typeface="Comfortaa"/>
                <a:cs typeface="Comfortaa"/>
                <a:sym typeface="Comfortaa"/>
              </a:rPr>
              <a:t>Output Dense Layer (with Softmax Activation):</a:t>
            </a:r>
            <a:endParaRPr sz="950">
              <a:solidFill>
                <a:srgbClr val="FFFFFF"/>
              </a:solidFill>
              <a:latin typeface="Comfortaa"/>
              <a:ea typeface="Comfortaa"/>
              <a:cs typeface="Comfortaa"/>
              <a:sym typeface="Comfortaa"/>
            </a:endParaRPr>
          </a:p>
          <a:p>
            <a:pPr indent="-288925" lvl="1" marL="914400" rtl="0" algn="l">
              <a:lnSpc>
                <a:spcPct val="115000"/>
              </a:lnSpc>
              <a:spcBef>
                <a:spcPts val="0"/>
              </a:spcBef>
              <a:spcAft>
                <a:spcPts val="0"/>
              </a:spcAft>
              <a:buClr>
                <a:srgbClr val="FFFFFF"/>
              </a:buClr>
              <a:buSzPts val="950"/>
              <a:buFont typeface="Roboto"/>
              <a:buAutoNum type="alphaLcPeriod"/>
            </a:pPr>
            <a:r>
              <a:rPr lang="en" sz="950">
                <a:solidFill>
                  <a:srgbClr val="FFFFFF"/>
                </a:solidFill>
                <a:latin typeface="Courier New"/>
                <a:ea typeface="Courier New"/>
                <a:cs typeface="Courier New"/>
                <a:sym typeface="Courier New"/>
              </a:rPr>
              <a:t>Dense</a:t>
            </a:r>
            <a:r>
              <a:rPr lang="en" sz="950">
                <a:solidFill>
                  <a:srgbClr val="FFFFFF"/>
                </a:solidFill>
                <a:latin typeface="Comfortaa"/>
                <a:ea typeface="Comfortaa"/>
                <a:cs typeface="Comfortaa"/>
                <a:sym typeface="Comfortaa"/>
              </a:rPr>
              <a:t>(</a:t>
            </a:r>
            <a:r>
              <a:rPr lang="en" sz="950">
                <a:solidFill>
                  <a:srgbClr val="FFFFFF"/>
                </a:solidFill>
                <a:latin typeface="Courier New"/>
                <a:ea typeface="Courier New"/>
                <a:cs typeface="Courier New"/>
                <a:sym typeface="Courier New"/>
              </a:rPr>
              <a:t>num_classes, activation='softmax</a:t>
            </a:r>
            <a:r>
              <a:rPr lang="en" sz="950">
                <a:solidFill>
                  <a:srgbClr val="FFFFFF"/>
                </a:solidFill>
                <a:latin typeface="Comfortaa"/>
                <a:ea typeface="Comfortaa"/>
                <a:cs typeface="Comfortaa"/>
                <a:sym typeface="Comfortaa"/>
              </a:rPr>
              <a:t>'): Adds the final dense layer with </a:t>
            </a:r>
            <a:r>
              <a:rPr lang="en" sz="950">
                <a:solidFill>
                  <a:srgbClr val="FFFFFF"/>
                </a:solidFill>
                <a:latin typeface="Courier New"/>
                <a:ea typeface="Courier New"/>
                <a:cs typeface="Courier New"/>
                <a:sym typeface="Courier New"/>
              </a:rPr>
              <a:t>num_classes </a:t>
            </a:r>
            <a:r>
              <a:rPr lang="en" sz="950">
                <a:solidFill>
                  <a:srgbClr val="FFFFFF"/>
                </a:solidFill>
                <a:latin typeface="Comfortaa"/>
                <a:ea typeface="Comfortaa"/>
                <a:cs typeface="Comfortaa"/>
                <a:sym typeface="Comfortaa"/>
              </a:rPr>
              <a:t>units (representing the number of classes in the classification task) and a softmax activation function.</a:t>
            </a:r>
            <a:endParaRPr sz="950">
              <a:solidFill>
                <a:srgbClr val="FFFFFF"/>
              </a:solidFill>
              <a:latin typeface="Comfortaa"/>
              <a:ea typeface="Comfortaa"/>
              <a:cs typeface="Comfortaa"/>
              <a:sym typeface="Comfortaa"/>
            </a:endParaRPr>
          </a:p>
          <a:p>
            <a:pPr indent="-288925" lvl="1" marL="914400" rtl="0" algn="l">
              <a:lnSpc>
                <a:spcPct val="115000"/>
              </a:lnSpc>
              <a:spcBef>
                <a:spcPts val="0"/>
              </a:spcBef>
              <a:spcAft>
                <a:spcPts val="0"/>
              </a:spcAft>
              <a:buClr>
                <a:srgbClr val="FFFFFF"/>
              </a:buClr>
              <a:buSzPts val="950"/>
              <a:buFont typeface="Comfortaa"/>
              <a:buAutoNum type="alphaLcPeriod"/>
            </a:pPr>
            <a:r>
              <a:rPr lang="en" sz="950">
                <a:solidFill>
                  <a:srgbClr val="FFFFFF"/>
                </a:solidFill>
                <a:latin typeface="Comfortaa"/>
                <a:ea typeface="Comfortaa"/>
                <a:cs typeface="Comfortaa"/>
                <a:sym typeface="Comfortaa"/>
              </a:rPr>
              <a:t>Softmax activation calculates class probabilities for multi-class classification, providing the probability distribution over the classes.</a:t>
            </a:r>
            <a:endParaRPr sz="950">
              <a:solidFill>
                <a:srgbClr val="FFFFFF"/>
              </a:solidFill>
              <a:latin typeface="Comfortaa"/>
              <a:ea typeface="Comfortaa"/>
              <a:cs typeface="Comfortaa"/>
              <a:sym typeface="Comfortaa"/>
            </a:endParaRPr>
          </a:p>
          <a:p>
            <a:pPr indent="0" lvl="0" marL="914400" rtl="0" algn="l">
              <a:lnSpc>
                <a:spcPct val="115000"/>
              </a:lnSpc>
              <a:spcBef>
                <a:spcPts val="0"/>
              </a:spcBef>
              <a:spcAft>
                <a:spcPts val="0"/>
              </a:spcAft>
              <a:buNone/>
            </a:pPr>
            <a:r>
              <a:t/>
            </a:r>
            <a:endParaRPr sz="950">
              <a:solidFill>
                <a:schemeClr val="dk1"/>
              </a:solidFill>
              <a:latin typeface="Comfortaa"/>
              <a:ea typeface="Comfortaa"/>
              <a:cs typeface="Comfortaa"/>
              <a:sym typeface="Comfortaa"/>
            </a:endParaRPr>
          </a:p>
          <a:p>
            <a:pPr indent="0" lvl="0" marL="0" rtl="0" algn="just">
              <a:spcBef>
                <a:spcPts val="0"/>
              </a:spcBef>
              <a:spcAft>
                <a:spcPts val="0"/>
              </a:spcAft>
              <a:buClr>
                <a:schemeClr val="dk1"/>
              </a:buClr>
              <a:buSzPts val="1100"/>
              <a:buFont typeface="Arial"/>
              <a:buNone/>
            </a:pPr>
            <a:r>
              <a:t/>
            </a:r>
            <a:endParaRPr sz="950">
              <a:solidFill>
                <a:schemeClr val="dk1"/>
              </a:solidFill>
              <a:latin typeface="Comfortaa"/>
              <a:ea typeface="Comfortaa"/>
              <a:cs typeface="Comfortaa"/>
              <a:sym typeface="Comfortaa"/>
            </a:endParaRPr>
          </a:p>
          <a:p>
            <a:pPr indent="0" lvl="0" marL="0" rtl="0" algn="just">
              <a:spcBef>
                <a:spcPts val="0"/>
              </a:spcBef>
              <a:spcAft>
                <a:spcPts val="0"/>
              </a:spcAft>
              <a:buNone/>
            </a:pPr>
            <a:r>
              <a:t/>
            </a:r>
            <a:endParaRPr sz="950">
              <a:solidFill>
                <a:schemeClr val="lt1"/>
              </a:solidFill>
              <a:latin typeface="Comfortaa"/>
              <a:ea typeface="Comfortaa"/>
              <a:cs typeface="Comfortaa"/>
              <a:sym typeface="Comfortaa"/>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5" name="Shape 525"/>
        <p:cNvGrpSpPr/>
        <p:nvPr/>
      </p:nvGrpSpPr>
      <p:grpSpPr>
        <a:xfrm>
          <a:off x="0" y="0"/>
          <a:ext cx="0" cy="0"/>
          <a:chOff x="0" y="0"/>
          <a:chExt cx="0" cy="0"/>
        </a:xfrm>
      </p:grpSpPr>
      <p:sp>
        <p:nvSpPr>
          <p:cNvPr id="526" name="Google Shape;526;p112"/>
          <p:cNvSpPr txBox="1"/>
          <p:nvPr>
            <p:ph type="title"/>
          </p:nvPr>
        </p:nvSpPr>
        <p:spPr>
          <a:xfrm>
            <a:off x="863700" y="119150"/>
            <a:ext cx="7416600" cy="8118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b="1" lang="en" sz="3200">
                <a:solidFill>
                  <a:schemeClr val="lt1"/>
                </a:solidFill>
                <a:latin typeface="Comfortaa"/>
                <a:ea typeface="Comfortaa"/>
                <a:cs typeface="Comfortaa"/>
                <a:sym typeface="Comfortaa"/>
              </a:rPr>
              <a:t>Code Overview (Pre-Trained)</a:t>
            </a:r>
            <a:endParaRPr b="1" sz="3200">
              <a:solidFill>
                <a:schemeClr val="lt1"/>
              </a:solidFill>
              <a:latin typeface="Comfortaa"/>
              <a:ea typeface="Comfortaa"/>
              <a:cs typeface="Comfortaa"/>
              <a:sym typeface="Comfortaa"/>
            </a:endParaRPr>
          </a:p>
        </p:txBody>
      </p:sp>
      <p:pic>
        <p:nvPicPr>
          <p:cNvPr id="527" name="Google Shape;527;p112"/>
          <p:cNvPicPr preferRelativeResize="0"/>
          <p:nvPr/>
        </p:nvPicPr>
        <p:blipFill>
          <a:blip r:embed="rId3">
            <a:alphaModFix/>
          </a:blip>
          <a:stretch>
            <a:fillRect/>
          </a:stretch>
        </p:blipFill>
        <p:spPr>
          <a:xfrm>
            <a:off x="563576" y="1106625"/>
            <a:ext cx="4657673" cy="3804960"/>
          </a:xfrm>
          <a:prstGeom prst="rect">
            <a:avLst/>
          </a:prstGeom>
          <a:noFill/>
          <a:ln>
            <a:noFill/>
          </a:ln>
        </p:spPr>
      </p:pic>
      <p:pic>
        <p:nvPicPr>
          <p:cNvPr id="528" name="Google Shape;528;p112"/>
          <p:cNvPicPr preferRelativeResize="0"/>
          <p:nvPr/>
        </p:nvPicPr>
        <p:blipFill>
          <a:blip r:embed="rId4">
            <a:alphaModFix/>
          </a:blip>
          <a:stretch>
            <a:fillRect/>
          </a:stretch>
        </p:blipFill>
        <p:spPr>
          <a:xfrm>
            <a:off x="3760150" y="1013550"/>
            <a:ext cx="5182326" cy="7009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p95"/>
          <p:cNvSpPr txBox="1"/>
          <p:nvPr>
            <p:ph type="title"/>
          </p:nvPr>
        </p:nvSpPr>
        <p:spPr>
          <a:xfrm>
            <a:off x="938500" y="445025"/>
            <a:ext cx="5735700" cy="941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3200">
                <a:solidFill>
                  <a:schemeClr val="lt1"/>
                </a:solidFill>
                <a:latin typeface="Comfortaa"/>
                <a:ea typeface="Comfortaa"/>
                <a:cs typeface="Comfortaa"/>
                <a:sym typeface="Comfortaa"/>
              </a:rPr>
              <a:t>Outline</a:t>
            </a:r>
            <a:endParaRPr b="1" sz="3200">
              <a:solidFill>
                <a:schemeClr val="lt1"/>
              </a:solidFill>
              <a:latin typeface="Comfortaa"/>
              <a:ea typeface="Comfortaa"/>
              <a:cs typeface="Comfortaa"/>
              <a:sym typeface="Comfortaa"/>
            </a:endParaRPr>
          </a:p>
        </p:txBody>
      </p:sp>
      <p:sp>
        <p:nvSpPr>
          <p:cNvPr id="404" name="Google Shape;404;p95"/>
          <p:cNvSpPr txBox="1"/>
          <p:nvPr>
            <p:ph idx="1" type="body"/>
          </p:nvPr>
        </p:nvSpPr>
        <p:spPr>
          <a:xfrm>
            <a:off x="938500" y="1246025"/>
            <a:ext cx="7172100" cy="3039900"/>
          </a:xfrm>
          <a:prstGeom prst="rect">
            <a:avLst/>
          </a:prstGeom>
        </p:spPr>
        <p:txBody>
          <a:bodyPr anchorCtr="0" anchor="t" bIns="91425" lIns="91425" spcFirstLastPara="1" rIns="91425" wrap="square" tIns="91425">
            <a:normAutofit/>
          </a:bodyPr>
          <a:lstStyle/>
          <a:p>
            <a:pPr indent="-317500" lvl="0" marL="457200" rtl="0" algn="l">
              <a:lnSpc>
                <a:spcPct val="150000"/>
              </a:lnSpc>
              <a:spcBef>
                <a:spcPts val="0"/>
              </a:spcBef>
              <a:spcAft>
                <a:spcPts val="0"/>
              </a:spcAft>
              <a:buSzPts val="1400"/>
              <a:buFont typeface="Comfortaa"/>
              <a:buChar char="-"/>
            </a:pPr>
            <a:r>
              <a:rPr b="1" lang="en" sz="1400">
                <a:latin typeface="Comfortaa"/>
                <a:ea typeface="Comfortaa"/>
                <a:cs typeface="Comfortaa"/>
                <a:sym typeface="Comfortaa"/>
              </a:rPr>
              <a:t>Introduction</a:t>
            </a:r>
            <a:endParaRPr b="1" sz="1400">
              <a:latin typeface="Comfortaa"/>
              <a:ea typeface="Comfortaa"/>
              <a:cs typeface="Comfortaa"/>
              <a:sym typeface="Comfortaa"/>
            </a:endParaRPr>
          </a:p>
          <a:p>
            <a:pPr indent="-317500" lvl="0" marL="457200" rtl="0" algn="l">
              <a:lnSpc>
                <a:spcPct val="150000"/>
              </a:lnSpc>
              <a:spcBef>
                <a:spcPts val="0"/>
              </a:spcBef>
              <a:spcAft>
                <a:spcPts val="0"/>
              </a:spcAft>
              <a:buSzPts val="1400"/>
              <a:buFont typeface="Comfortaa"/>
              <a:buChar char="-"/>
            </a:pPr>
            <a:r>
              <a:rPr b="1" lang="en" sz="1400">
                <a:latin typeface="Comfortaa"/>
                <a:ea typeface="Comfortaa"/>
                <a:cs typeface="Comfortaa"/>
                <a:sym typeface="Comfortaa"/>
              </a:rPr>
              <a:t>Proposed Work</a:t>
            </a:r>
            <a:endParaRPr b="1" sz="1400">
              <a:latin typeface="Comfortaa"/>
              <a:ea typeface="Comfortaa"/>
              <a:cs typeface="Comfortaa"/>
              <a:sym typeface="Comfortaa"/>
            </a:endParaRPr>
          </a:p>
          <a:p>
            <a:pPr indent="-317500" lvl="1" marL="914400" rtl="0" algn="l">
              <a:lnSpc>
                <a:spcPct val="150000"/>
              </a:lnSpc>
              <a:spcBef>
                <a:spcPts val="0"/>
              </a:spcBef>
              <a:spcAft>
                <a:spcPts val="0"/>
              </a:spcAft>
              <a:buSzPts val="1400"/>
              <a:buFont typeface="Comfortaa"/>
              <a:buChar char="-"/>
            </a:pPr>
            <a:r>
              <a:rPr b="1" lang="en" sz="1400">
                <a:latin typeface="Comfortaa"/>
                <a:ea typeface="Comfortaa"/>
                <a:cs typeface="Comfortaa"/>
                <a:sym typeface="Comfortaa"/>
              </a:rPr>
              <a:t>Implementations of algorithms</a:t>
            </a:r>
            <a:endParaRPr b="1" sz="1400">
              <a:latin typeface="Comfortaa"/>
              <a:ea typeface="Comfortaa"/>
              <a:cs typeface="Comfortaa"/>
              <a:sym typeface="Comfortaa"/>
            </a:endParaRPr>
          </a:p>
          <a:p>
            <a:pPr indent="-317500" lvl="1" marL="914400" rtl="0" algn="l">
              <a:lnSpc>
                <a:spcPct val="150000"/>
              </a:lnSpc>
              <a:spcBef>
                <a:spcPts val="0"/>
              </a:spcBef>
              <a:spcAft>
                <a:spcPts val="0"/>
              </a:spcAft>
              <a:buSzPts val="1400"/>
              <a:buFont typeface="Comfortaa"/>
              <a:buChar char="-"/>
            </a:pPr>
            <a:r>
              <a:rPr b="1" lang="en" sz="1400">
                <a:latin typeface="Comfortaa"/>
                <a:ea typeface="Comfortaa"/>
                <a:cs typeface="Comfortaa"/>
                <a:sym typeface="Comfortaa"/>
              </a:rPr>
              <a:t>Datasets</a:t>
            </a:r>
            <a:endParaRPr b="1" sz="1400">
              <a:latin typeface="Comfortaa"/>
              <a:ea typeface="Comfortaa"/>
              <a:cs typeface="Comfortaa"/>
              <a:sym typeface="Comfortaa"/>
            </a:endParaRPr>
          </a:p>
          <a:p>
            <a:pPr indent="-317500" lvl="0" marL="457200" rtl="0" algn="l">
              <a:lnSpc>
                <a:spcPct val="150000"/>
              </a:lnSpc>
              <a:spcBef>
                <a:spcPts val="0"/>
              </a:spcBef>
              <a:spcAft>
                <a:spcPts val="0"/>
              </a:spcAft>
              <a:buSzPts val="1400"/>
              <a:buFont typeface="Comfortaa"/>
              <a:buChar char="-"/>
            </a:pPr>
            <a:r>
              <a:rPr b="1" lang="en" sz="1400">
                <a:latin typeface="Comfortaa"/>
                <a:ea typeface="Comfortaa"/>
                <a:cs typeface="Comfortaa"/>
                <a:sym typeface="Comfortaa"/>
              </a:rPr>
              <a:t>Code Overview</a:t>
            </a:r>
            <a:endParaRPr b="1" sz="1400">
              <a:latin typeface="Comfortaa"/>
              <a:ea typeface="Comfortaa"/>
              <a:cs typeface="Comfortaa"/>
              <a:sym typeface="Comfortaa"/>
            </a:endParaRPr>
          </a:p>
          <a:p>
            <a:pPr indent="-317500" lvl="0" marL="457200" rtl="0" algn="l">
              <a:lnSpc>
                <a:spcPct val="150000"/>
              </a:lnSpc>
              <a:spcBef>
                <a:spcPts val="0"/>
              </a:spcBef>
              <a:spcAft>
                <a:spcPts val="0"/>
              </a:spcAft>
              <a:buSzPts val="1400"/>
              <a:buFont typeface="Comfortaa"/>
              <a:buChar char="-"/>
            </a:pPr>
            <a:r>
              <a:rPr b="1" lang="en" sz="1400">
                <a:latin typeface="Comfortaa"/>
                <a:ea typeface="Comfortaa"/>
                <a:cs typeface="Comfortaa"/>
                <a:sym typeface="Comfortaa"/>
              </a:rPr>
              <a:t>Live Demo</a:t>
            </a:r>
            <a:endParaRPr b="1" sz="1400">
              <a:latin typeface="Comfortaa"/>
              <a:ea typeface="Comfortaa"/>
              <a:cs typeface="Comfortaa"/>
              <a:sym typeface="Comfortaa"/>
            </a:endParaRPr>
          </a:p>
          <a:p>
            <a:pPr indent="-317500" lvl="0" marL="457200" rtl="0" algn="l">
              <a:lnSpc>
                <a:spcPct val="150000"/>
              </a:lnSpc>
              <a:spcBef>
                <a:spcPts val="0"/>
              </a:spcBef>
              <a:spcAft>
                <a:spcPts val="0"/>
              </a:spcAft>
              <a:buSzPts val="1400"/>
              <a:buFont typeface="Comfortaa"/>
              <a:buChar char="-"/>
            </a:pPr>
            <a:r>
              <a:rPr b="1" lang="en" sz="1400">
                <a:latin typeface="Comfortaa"/>
                <a:ea typeface="Comfortaa"/>
                <a:cs typeface="Comfortaa"/>
                <a:sym typeface="Comfortaa"/>
              </a:rPr>
              <a:t>Results</a:t>
            </a:r>
            <a:endParaRPr b="1" sz="1400">
              <a:latin typeface="Comfortaa"/>
              <a:ea typeface="Comfortaa"/>
              <a:cs typeface="Comfortaa"/>
              <a:sym typeface="Comfortaa"/>
            </a:endParaRPr>
          </a:p>
          <a:p>
            <a:pPr indent="-317500" lvl="0" marL="457200" rtl="0" algn="l">
              <a:lnSpc>
                <a:spcPct val="150000"/>
              </a:lnSpc>
              <a:spcBef>
                <a:spcPts val="0"/>
              </a:spcBef>
              <a:spcAft>
                <a:spcPts val="0"/>
              </a:spcAft>
              <a:buSzPts val="1400"/>
              <a:buFont typeface="Comfortaa"/>
              <a:buChar char="-"/>
            </a:pPr>
            <a:r>
              <a:rPr b="1" lang="en" sz="1400">
                <a:latin typeface="Comfortaa"/>
                <a:ea typeface="Comfortaa"/>
                <a:cs typeface="Comfortaa"/>
                <a:sym typeface="Comfortaa"/>
              </a:rPr>
              <a:t>Conclusion</a:t>
            </a:r>
            <a:endParaRPr b="1" sz="1400">
              <a:latin typeface="Comfortaa"/>
              <a:ea typeface="Comfortaa"/>
              <a:cs typeface="Comfortaa"/>
              <a:sym typeface="Comfortaa"/>
            </a:endParaRPr>
          </a:p>
        </p:txBody>
      </p:sp>
      <p:cxnSp>
        <p:nvCxnSpPr>
          <p:cNvPr id="405" name="Google Shape;405;p95"/>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pic>
        <p:nvPicPr>
          <p:cNvPr id="406" name="Google Shape;406;p95"/>
          <p:cNvPicPr preferRelativeResize="0"/>
          <p:nvPr/>
        </p:nvPicPr>
        <p:blipFill>
          <a:blip r:embed="rId3">
            <a:alphaModFix/>
          </a:blip>
          <a:stretch>
            <a:fillRect/>
          </a:stretch>
        </p:blipFill>
        <p:spPr>
          <a:xfrm>
            <a:off x="4572000" y="1989335"/>
            <a:ext cx="4299525" cy="2692865"/>
          </a:xfrm>
          <a:prstGeom prst="rect">
            <a:avLst/>
          </a:prstGeom>
          <a:noFill/>
          <a:ln>
            <a:noFill/>
          </a:ln>
        </p:spPr>
      </p:pic>
      <p:sp>
        <p:nvSpPr>
          <p:cNvPr id="407" name="Google Shape;407;p95"/>
          <p:cNvSpPr txBox="1"/>
          <p:nvPr/>
        </p:nvSpPr>
        <p:spPr>
          <a:xfrm>
            <a:off x="103500" y="4515075"/>
            <a:ext cx="44685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solidFill>
                  <a:schemeClr val="lt1"/>
                </a:solidFill>
                <a:latin typeface="Comfortaa"/>
                <a:ea typeface="Comfortaa"/>
                <a:cs typeface="Comfortaa"/>
                <a:sym typeface="Comfortaa"/>
              </a:rPr>
              <a:t>Source: https://pokecoord.com/pokemon-nests/</a:t>
            </a:r>
            <a:endParaRPr b="1" sz="1100">
              <a:solidFill>
                <a:schemeClr val="lt1"/>
              </a:solidFill>
              <a:latin typeface="Comfortaa"/>
              <a:ea typeface="Comfortaa"/>
              <a:cs typeface="Comfortaa"/>
              <a:sym typeface="Comfortaa"/>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2" name="Shape 532"/>
        <p:cNvGrpSpPr/>
        <p:nvPr/>
      </p:nvGrpSpPr>
      <p:grpSpPr>
        <a:xfrm>
          <a:off x="0" y="0"/>
          <a:ext cx="0" cy="0"/>
          <a:chOff x="0" y="0"/>
          <a:chExt cx="0" cy="0"/>
        </a:xfrm>
      </p:grpSpPr>
      <p:sp>
        <p:nvSpPr>
          <p:cNvPr id="533" name="Google Shape;533;p113"/>
          <p:cNvSpPr txBox="1"/>
          <p:nvPr>
            <p:ph type="title"/>
          </p:nvPr>
        </p:nvSpPr>
        <p:spPr>
          <a:xfrm>
            <a:off x="0" y="119175"/>
            <a:ext cx="6291900" cy="8118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n" sz="3200">
                <a:solidFill>
                  <a:schemeClr val="lt1"/>
                </a:solidFill>
                <a:latin typeface="Comfortaa"/>
                <a:ea typeface="Comfortaa"/>
                <a:cs typeface="Comfortaa"/>
                <a:sym typeface="Comfortaa"/>
              </a:rPr>
              <a:t>Code Overview (K-NN) - Part 1</a:t>
            </a:r>
            <a:endParaRPr b="1" sz="3200">
              <a:solidFill>
                <a:schemeClr val="lt1"/>
              </a:solidFill>
              <a:latin typeface="Comfortaa"/>
              <a:ea typeface="Comfortaa"/>
              <a:cs typeface="Comfortaa"/>
              <a:sym typeface="Comfortaa"/>
            </a:endParaRPr>
          </a:p>
        </p:txBody>
      </p:sp>
      <p:pic>
        <p:nvPicPr>
          <p:cNvPr id="534" name="Google Shape;534;p113"/>
          <p:cNvPicPr preferRelativeResize="0"/>
          <p:nvPr/>
        </p:nvPicPr>
        <p:blipFill>
          <a:blip r:embed="rId3">
            <a:alphaModFix/>
          </a:blip>
          <a:stretch>
            <a:fillRect/>
          </a:stretch>
        </p:blipFill>
        <p:spPr>
          <a:xfrm>
            <a:off x="1977500" y="749775"/>
            <a:ext cx="5189002" cy="4254074"/>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8" name="Shape 538"/>
        <p:cNvGrpSpPr/>
        <p:nvPr/>
      </p:nvGrpSpPr>
      <p:grpSpPr>
        <a:xfrm>
          <a:off x="0" y="0"/>
          <a:ext cx="0" cy="0"/>
          <a:chOff x="0" y="0"/>
          <a:chExt cx="0" cy="0"/>
        </a:xfrm>
      </p:grpSpPr>
      <p:sp>
        <p:nvSpPr>
          <p:cNvPr id="539" name="Google Shape;539;p114"/>
          <p:cNvSpPr txBox="1"/>
          <p:nvPr>
            <p:ph type="title"/>
          </p:nvPr>
        </p:nvSpPr>
        <p:spPr>
          <a:xfrm>
            <a:off x="0" y="119175"/>
            <a:ext cx="6291900" cy="8118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n" sz="3200">
                <a:solidFill>
                  <a:schemeClr val="lt1"/>
                </a:solidFill>
                <a:latin typeface="Comfortaa"/>
                <a:ea typeface="Comfortaa"/>
                <a:cs typeface="Comfortaa"/>
                <a:sym typeface="Comfortaa"/>
              </a:rPr>
              <a:t>Code Overview (K-NN) - Part 2</a:t>
            </a:r>
            <a:endParaRPr b="1" sz="3200">
              <a:solidFill>
                <a:schemeClr val="lt1"/>
              </a:solidFill>
              <a:latin typeface="Comfortaa"/>
              <a:ea typeface="Comfortaa"/>
              <a:cs typeface="Comfortaa"/>
              <a:sym typeface="Comfortaa"/>
            </a:endParaRPr>
          </a:p>
        </p:txBody>
      </p:sp>
      <p:pic>
        <p:nvPicPr>
          <p:cNvPr id="540" name="Google Shape;540;p114"/>
          <p:cNvPicPr preferRelativeResize="0"/>
          <p:nvPr/>
        </p:nvPicPr>
        <p:blipFill>
          <a:blip r:embed="rId3">
            <a:alphaModFix/>
          </a:blip>
          <a:stretch>
            <a:fillRect/>
          </a:stretch>
        </p:blipFill>
        <p:spPr>
          <a:xfrm>
            <a:off x="2077950" y="703250"/>
            <a:ext cx="4988099" cy="4362677"/>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4" name="Shape 544"/>
        <p:cNvGrpSpPr/>
        <p:nvPr/>
      </p:nvGrpSpPr>
      <p:grpSpPr>
        <a:xfrm>
          <a:off x="0" y="0"/>
          <a:ext cx="0" cy="0"/>
          <a:chOff x="0" y="0"/>
          <a:chExt cx="0" cy="0"/>
        </a:xfrm>
      </p:grpSpPr>
      <p:sp>
        <p:nvSpPr>
          <p:cNvPr id="545" name="Google Shape;545;p115"/>
          <p:cNvSpPr txBox="1"/>
          <p:nvPr>
            <p:ph idx="4" type="title"/>
          </p:nvPr>
        </p:nvSpPr>
        <p:spPr>
          <a:xfrm>
            <a:off x="4282375" y="95900"/>
            <a:ext cx="4665000" cy="8118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b="1" lang="en" sz="3200">
                <a:solidFill>
                  <a:schemeClr val="lt1"/>
                </a:solidFill>
                <a:latin typeface="Comfortaa"/>
                <a:ea typeface="Comfortaa"/>
                <a:cs typeface="Comfortaa"/>
                <a:sym typeface="Comfortaa"/>
              </a:rPr>
              <a:t>Code Overview (</a:t>
            </a:r>
            <a:r>
              <a:rPr b="1" lang="en" sz="3200">
                <a:latin typeface="Comfortaa"/>
                <a:ea typeface="Comfortaa"/>
                <a:cs typeface="Comfortaa"/>
                <a:sym typeface="Comfortaa"/>
              </a:rPr>
              <a:t>SVM</a:t>
            </a:r>
            <a:r>
              <a:rPr b="1" lang="en" sz="3200">
                <a:solidFill>
                  <a:schemeClr val="lt1"/>
                </a:solidFill>
                <a:latin typeface="Comfortaa"/>
                <a:ea typeface="Comfortaa"/>
                <a:cs typeface="Comfortaa"/>
                <a:sym typeface="Comfortaa"/>
              </a:rPr>
              <a:t>)</a:t>
            </a:r>
            <a:endParaRPr b="1" sz="3200">
              <a:solidFill>
                <a:schemeClr val="lt1"/>
              </a:solidFill>
              <a:latin typeface="Comfortaa"/>
              <a:ea typeface="Comfortaa"/>
              <a:cs typeface="Comfortaa"/>
              <a:sym typeface="Comfortaa"/>
            </a:endParaRPr>
          </a:p>
        </p:txBody>
      </p:sp>
      <p:pic>
        <p:nvPicPr>
          <p:cNvPr id="546" name="Google Shape;546;p115"/>
          <p:cNvPicPr preferRelativeResize="0"/>
          <p:nvPr/>
        </p:nvPicPr>
        <p:blipFill>
          <a:blip r:embed="rId3">
            <a:alphaModFix/>
          </a:blip>
          <a:stretch>
            <a:fillRect/>
          </a:stretch>
        </p:blipFill>
        <p:spPr>
          <a:xfrm>
            <a:off x="135775" y="331450"/>
            <a:ext cx="4146588" cy="2007545"/>
          </a:xfrm>
          <a:prstGeom prst="rect">
            <a:avLst/>
          </a:prstGeom>
          <a:noFill/>
          <a:ln>
            <a:noFill/>
          </a:ln>
        </p:spPr>
      </p:pic>
      <p:pic>
        <p:nvPicPr>
          <p:cNvPr id="547" name="Google Shape;547;p115"/>
          <p:cNvPicPr preferRelativeResize="0"/>
          <p:nvPr/>
        </p:nvPicPr>
        <p:blipFill>
          <a:blip r:embed="rId4">
            <a:alphaModFix/>
          </a:blip>
          <a:stretch>
            <a:fillRect/>
          </a:stretch>
        </p:blipFill>
        <p:spPr>
          <a:xfrm>
            <a:off x="4434763" y="1060100"/>
            <a:ext cx="4556838" cy="3513522"/>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1" name="Shape 551"/>
        <p:cNvGrpSpPr/>
        <p:nvPr/>
      </p:nvGrpSpPr>
      <p:grpSpPr>
        <a:xfrm>
          <a:off x="0" y="0"/>
          <a:ext cx="0" cy="0"/>
          <a:chOff x="0" y="0"/>
          <a:chExt cx="0" cy="0"/>
        </a:xfrm>
      </p:grpSpPr>
      <p:sp>
        <p:nvSpPr>
          <p:cNvPr id="552" name="Google Shape;552;p116"/>
          <p:cNvSpPr txBox="1"/>
          <p:nvPr>
            <p:ph type="title"/>
          </p:nvPr>
        </p:nvSpPr>
        <p:spPr>
          <a:xfrm>
            <a:off x="1163550" y="235550"/>
            <a:ext cx="4098900" cy="8118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b="1" lang="en" sz="3200">
                <a:solidFill>
                  <a:schemeClr val="lt1"/>
                </a:solidFill>
                <a:latin typeface="Comfortaa"/>
                <a:ea typeface="Comfortaa"/>
                <a:cs typeface="Comfortaa"/>
                <a:sym typeface="Comfortaa"/>
              </a:rPr>
              <a:t>Demonstration</a:t>
            </a:r>
            <a:endParaRPr b="1" sz="3200">
              <a:solidFill>
                <a:schemeClr val="lt1"/>
              </a:solidFill>
              <a:latin typeface="Comfortaa"/>
              <a:ea typeface="Comfortaa"/>
              <a:cs typeface="Comfortaa"/>
              <a:sym typeface="Comfortaa"/>
            </a:endParaRPr>
          </a:p>
        </p:txBody>
      </p:sp>
      <p:sp>
        <p:nvSpPr>
          <p:cNvPr id="553" name="Google Shape;553;p116"/>
          <p:cNvSpPr txBox="1"/>
          <p:nvPr>
            <p:ph idx="4294967295" type="body"/>
          </p:nvPr>
        </p:nvSpPr>
        <p:spPr>
          <a:xfrm>
            <a:off x="297300" y="1109425"/>
            <a:ext cx="5831400" cy="3424200"/>
          </a:xfrm>
          <a:prstGeom prst="rect">
            <a:avLst/>
          </a:prstGeom>
        </p:spPr>
        <p:txBody>
          <a:bodyPr anchorCtr="0" anchor="t" bIns="91425" lIns="91425" spcFirstLastPara="1" rIns="91425" wrap="square" tIns="91425">
            <a:normAutofit/>
          </a:bodyPr>
          <a:lstStyle/>
          <a:p>
            <a:pPr indent="0" lvl="0" marL="0" rtl="0" algn="ctr">
              <a:lnSpc>
                <a:spcPct val="115000"/>
              </a:lnSpc>
              <a:spcBef>
                <a:spcPts val="0"/>
              </a:spcBef>
              <a:spcAft>
                <a:spcPts val="0"/>
              </a:spcAft>
              <a:buNone/>
            </a:pPr>
            <a:r>
              <a:rPr b="1" lang="en" u="sng">
                <a:solidFill>
                  <a:schemeClr val="lt1"/>
                </a:solidFill>
                <a:latin typeface="Comfortaa"/>
                <a:ea typeface="Comfortaa"/>
                <a:cs typeface="Comfortaa"/>
                <a:sym typeface="Comfortaa"/>
              </a:rPr>
              <a:t>How to Access</a:t>
            </a:r>
            <a:r>
              <a:rPr b="1" lang="en">
                <a:solidFill>
                  <a:schemeClr val="lt1"/>
                </a:solidFill>
                <a:latin typeface="Comfortaa"/>
                <a:ea typeface="Comfortaa"/>
                <a:cs typeface="Comfortaa"/>
                <a:sym typeface="Comfortaa"/>
              </a:rPr>
              <a:t>:</a:t>
            </a:r>
            <a:endParaRPr b="1">
              <a:solidFill>
                <a:schemeClr val="lt1"/>
              </a:solidFill>
              <a:latin typeface="Comfortaa"/>
              <a:ea typeface="Comfortaa"/>
              <a:cs typeface="Comfortaa"/>
              <a:sym typeface="Comfortaa"/>
            </a:endParaRPr>
          </a:p>
          <a:p>
            <a:pPr indent="-342900" lvl="0" marL="457200" rtl="0" algn="l">
              <a:lnSpc>
                <a:spcPct val="115000"/>
              </a:lnSpc>
              <a:spcBef>
                <a:spcPts val="1200"/>
              </a:spcBef>
              <a:spcAft>
                <a:spcPts val="0"/>
              </a:spcAft>
              <a:buClr>
                <a:schemeClr val="lt1"/>
              </a:buClr>
              <a:buSzPts val="1800"/>
              <a:buFont typeface="Comfortaa"/>
              <a:buAutoNum type="arabicPeriod"/>
            </a:pPr>
            <a:r>
              <a:rPr b="1" lang="en">
                <a:solidFill>
                  <a:schemeClr val="lt1"/>
                </a:solidFill>
                <a:latin typeface="Comfortaa"/>
                <a:ea typeface="Comfortaa"/>
                <a:cs typeface="Comfortaa"/>
                <a:sym typeface="Comfortaa"/>
              </a:rPr>
              <a:t>Visit </a:t>
            </a:r>
            <a:r>
              <a:rPr b="1" lang="en" u="sng">
                <a:solidFill>
                  <a:schemeClr val="accent5"/>
                </a:solidFill>
                <a:latin typeface="Comfortaa"/>
                <a:ea typeface="Comfortaa"/>
                <a:cs typeface="Comfortaa"/>
                <a:sym typeface="Comfortaa"/>
                <a:hlinkClick r:id="rId3">
                  <a:extLst>
                    <a:ext uri="{A12FA001-AC4F-418D-AE19-62706E023703}">
                      <ahyp:hlinkClr val="tx"/>
                    </a:ext>
                  </a:extLst>
                </a:hlinkClick>
              </a:rPr>
              <a:t>https://www.pokemonimagerecognition.com</a:t>
            </a:r>
            <a:endParaRPr b="1">
              <a:solidFill>
                <a:schemeClr val="accent5"/>
              </a:solidFill>
              <a:latin typeface="Comfortaa"/>
              <a:ea typeface="Comfortaa"/>
              <a:cs typeface="Comfortaa"/>
              <a:sym typeface="Comfortaa"/>
            </a:endParaRPr>
          </a:p>
          <a:p>
            <a:pPr indent="-342900" lvl="0" marL="457200" rtl="0" algn="l">
              <a:lnSpc>
                <a:spcPct val="115000"/>
              </a:lnSpc>
              <a:spcBef>
                <a:spcPts val="0"/>
              </a:spcBef>
              <a:spcAft>
                <a:spcPts val="0"/>
              </a:spcAft>
              <a:buClr>
                <a:schemeClr val="lt1"/>
              </a:buClr>
              <a:buSzPts val="1800"/>
              <a:buFont typeface="Comfortaa"/>
              <a:buAutoNum type="arabicPeriod"/>
            </a:pPr>
            <a:r>
              <a:rPr b="1" lang="en">
                <a:solidFill>
                  <a:schemeClr val="lt1"/>
                </a:solidFill>
                <a:latin typeface="Comfortaa"/>
                <a:ea typeface="Comfortaa"/>
                <a:cs typeface="Comfortaa"/>
                <a:sym typeface="Comfortaa"/>
              </a:rPr>
              <a:t>Google “pokemon image recognition” and find our website on the first page.</a:t>
            </a:r>
            <a:endParaRPr b="1">
              <a:solidFill>
                <a:schemeClr val="lt1"/>
              </a:solidFill>
              <a:latin typeface="Comfortaa"/>
              <a:ea typeface="Comfortaa"/>
              <a:cs typeface="Comfortaa"/>
              <a:sym typeface="Comfortaa"/>
            </a:endParaRPr>
          </a:p>
          <a:p>
            <a:pPr indent="0" lvl="0" marL="0" rtl="0" algn="ctr">
              <a:lnSpc>
                <a:spcPct val="115000"/>
              </a:lnSpc>
              <a:spcBef>
                <a:spcPts val="1200"/>
              </a:spcBef>
              <a:spcAft>
                <a:spcPts val="1200"/>
              </a:spcAft>
              <a:buNone/>
            </a:pPr>
            <a:r>
              <a:rPr b="1" lang="en">
                <a:solidFill>
                  <a:schemeClr val="lt1"/>
                </a:solidFill>
                <a:latin typeface="Comfortaa"/>
                <a:ea typeface="Comfortaa"/>
                <a:cs typeface="Comfortaa"/>
                <a:sym typeface="Comfortaa"/>
              </a:rPr>
              <a:t>For accuracy, it’s recommended to use the CNN algorithm!</a:t>
            </a:r>
            <a:endParaRPr b="1">
              <a:solidFill>
                <a:schemeClr val="lt1"/>
              </a:solidFill>
              <a:latin typeface="Comfortaa"/>
              <a:ea typeface="Comfortaa"/>
              <a:cs typeface="Comfortaa"/>
              <a:sym typeface="Comfortaa"/>
            </a:endParaRPr>
          </a:p>
        </p:txBody>
      </p:sp>
      <p:pic>
        <p:nvPicPr>
          <p:cNvPr id="554" name="Google Shape;554;p116"/>
          <p:cNvPicPr preferRelativeResize="0"/>
          <p:nvPr/>
        </p:nvPicPr>
        <p:blipFill>
          <a:blip r:embed="rId4">
            <a:alphaModFix/>
          </a:blip>
          <a:stretch>
            <a:fillRect/>
          </a:stretch>
        </p:blipFill>
        <p:spPr>
          <a:xfrm>
            <a:off x="6415800" y="2632750"/>
            <a:ext cx="2327526" cy="2119975"/>
          </a:xfrm>
          <a:prstGeom prst="rect">
            <a:avLst/>
          </a:prstGeom>
          <a:noFill/>
          <a:ln>
            <a:noFill/>
          </a:ln>
        </p:spPr>
      </p:pic>
      <p:sp>
        <p:nvSpPr>
          <p:cNvPr id="555" name="Google Shape;555;p116"/>
          <p:cNvSpPr txBox="1"/>
          <p:nvPr/>
        </p:nvSpPr>
        <p:spPr>
          <a:xfrm>
            <a:off x="100875" y="4468550"/>
            <a:ext cx="42126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lt1"/>
                </a:solidFill>
                <a:latin typeface="Comfortaa"/>
                <a:ea typeface="Comfortaa"/>
                <a:cs typeface="Comfortaa"/>
                <a:sym typeface="Comfortaa"/>
              </a:rPr>
              <a:t>Source: </a:t>
            </a:r>
            <a:r>
              <a:rPr lang="en" sz="1100">
                <a:solidFill>
                  <a:schemeClr val="lt1"/>
                </a:solidFill>
                <a:latin typeface="Comfortaa"/>
                <a:ea typeface="Comfortaa"/>
                <a:cs typeface="Comfortaa"/>
                <a:sym typeface="Comfortaa"/>
              </a:rPr>
              <a:t>https://www.pinterest.com/pin/742953269760209829/</a:t>
            </a:r>
            <a:endParaRPr sz="1100">
              <a:solidFill>
                <a:schemeClr val="lt1"/>
              </a:solidFill>
              <a:latin typeface="Comfortaa"/>
              <a:ea typeface="Comfortaa"/>
              <a:cs typeface="Comfortaa"/>
              <a:sym typeface="Comfortaa"/>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9" name="Shape 559"/>
        <p:cNvGrpSpPr/>
        <p:nvPr/>
      </p:nvGrpSpPr>
      <p:grpSpPr>
        <a:xfrm>
          <a:off x="0" y="0"/>
          <a:ext cx="0" cy="0"/>
          <a:chOff x="0" y="0"/>
          <a:chExt cx="0" cy="0"/>
        </a:xfrm>
      </p:grpSpPr>
      <p:sp>
        <p:nvSpPr>
          <p:cNvPr id="560" name="Google Shape;560;p117"/>
          <p:cNvSpPr txBox="1"/>
          <p:nvPr>
            <p:ph type="title"/>
          </p:nvPr>
        </p:nvSpPr>
        <p:spPr>
          <a:xfrm>
            <a:off x="2522550" y="72650"/>
            <a:ext cx="4098900" cy="8118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b="1" lang="en" sz="2600">
                <a:solidFill>
                  <a:schemeClr val="lt1"/>
                </a:solidFill>
                <a:latin typeface="Comfortaa"/>
                <a:ea typeface="Comfortaa"/>
                <a:cs typeface="Comfortaa"/>
                <a:sym typeface="Comfortaa"/>
              </a:rPr>
              <a:t>Results</a:t>
            </a:r>
            <a:endParaRPr b="1" sz="2600">
              <a:solidFill>
                <a:schemeClr val="lt1"/>
              </a:solidFill>
              <a:latin typeface="Comfortaa"/>
              <a:ea typeface="Comfortaa"/>
              <a:cs typeface="Comfortaa"/>
              <a:sym typeface="Comfortaa"/>
            </a:endParaRPr>
          </a:p>
        </p:txBody>
      </p:sp>
      <p:pic>
        <p:nvPicPr>
          <p:cNvPr id="561" name="Google Shape;561;p117"/>
          <p:cNvPicPr preferRelativeResize="0"/>
          <p:nvPr/>
        </p:nvPicPr>
        <p:blipFill>
          <a:blip r:embed="rId3">
            <a:alphaModFix/>
          </a:blip>
          <a:stretch>
            <a:fillRect/>
          </a:stretch>
        </p:blipFill>
        <p:spPr>
          <a:xfrm>
            <a:off x="5444450" y="2679075"/>
            <a:ext cx="3522224" cy="2333469"/>
          </a:xfrm>
          <a:prstGeom prst="rect">
            <a:avLst/>
          </a:prstGeom>
          <a:noFill/>
          <a:ln>
            <a:noFill/>
          </a:ln>
        </p:spPr>
      </p:pic>
      <p:pic>
        <p:nvPicPr>
          <p:cNvPr id="562" name="Google Shape;562;p117"/>
          <p:cNvPicPr preferRelativeResize="0"/>
          <p:nvPr/>
        </p:nvPicPr>
        <p:blipFill>
          <a:blip r:embed="rId4">
            <a:alphaModFix/>
          </a:blip>
          <a:stretch>
            <a:fillRect/>
          </a:stretch>
        </p:blipFill>
        <p:spPr>
          <a:xfrm>
            <a:off x="198175" y="144475"/>
            <a:ext cx="3522224" cy="2389600"/>
          </a:xfrm>
          <a:prstGeom prst="rect">
            <a:avLst/>
          </a:prstGeom>
          <a:noFill/>
          <a:ln>
            <a:noFill/>
          </a:ln>
        </p:spPr>
      </p:pic>
      <p:pic>
        <p:nvPicPr>
          <p:cNvPr id="563" name="Google Shape;563;p117"/>
          <p:cNvPicPr preferRelativeResize="0"/>
          <p:nvPr/>
        </p:nvPicPr>
        <p:blipFill>
          <a:blip r:embed="rId5">
            <a:alphaModFix/>
          </a:blip>
          <a:stretch>
            <a:fillRect/>
          </a:stretch>
        </p:blipFill>
        <p:spPr>
          <a:xfrm>
            <a:off x="5444450" y="144475"/>
            <a:ext cx="3522234" cy="23896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7" name="Shape 567"/>
        <p:cNvGrpSpPr/>
        <p:nvPr/>
      </p:nvGrpSpPr>
      <p:grpSpPr>
        <a:xfrm>
          <a:off x="0" y="0"/>
          <a:ext cx="0" cy="0"/>
          <a:chOff x="0" y="0"/>
          <a:chExt cx="0" cy="0"/>
        </a:xfrm>
      </p:grpSpPr>
      <p:sp>
        <p:nvSpPr>
          <p:cNvPr id="568" name="Google Shape;568;p118"/>
          <p:cNvSpPr txBox="1"/>
          <p:nvPr>
            <p:ph idx="3" type="title"/>
          </p:nvPr>
        </p:nvSpPr>
        <p:spPr>
          <a:xfrm>
            <a:off x="743525" y="445025"/>
            <a:ext cx="3258900" cy="8997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t>RESULTS FOR CONVOLUTIONAL NEURAL NETWORKS</a:t>
            </a:r>
            <a:endParaRPr/>
          </a:p>
        </p:txBody>
      </p:sp>
      <p:pic>
        <p:nvPicPr>
          <p:cNvPr id="569" name="Google Shape;569;p118"/>
          <p:cNvPicPr preferRelativeResize="0"/>
          <p:nvPr/>
        </p:nvPicPr>
        <p:blipFill>
          <a:blip r:embed="rId3">
            <a:alphaModFix/>
          </a:blip>
          <a:stretch>
            <a:fillRect/>
          </a:stretch>
        </p:blipFill>
        <p:spPr>
          <a:xfrm>
            <a:off x="87125" y="2502325"/>
            <a:ext cx="4175825" cy="2536879"/>
          </a:xfrm>
          <a:prstGeom prst="rect">
            <a:avLst/>
          </a:prstGeom>
          <a:noFill/>
          <a:ln>
            <a:noFill/>
          </a:ln>
        </p:spPr>
      </p:pic>
      <p:pic>
        <p:nvPicPr>
          <p:cNvPr id="570" name="Google Shape;570;p118"/>
          <p:cNvPicPr preferRelativeResize="0"/>
          <p:nvPr/>
        </p:nvPicPr>
        <p:blipFill>
          <a:blip r:embed="rId4">
            <a:alphaModFix/>
          </a:blip>
          <a:stretch>
            <a:fillRect/>
          </a:stretch>
        </p:blipFill>
        <p:spPr>
          <a:xfrm>
            <a:off x="4415350" y="152400"/>
            <a:ext cx="4552950" cy="33623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4" name="Shape 574"/>
        <p:cNvGrpSpPr/>
        <p:nvPr/>
      </p:nvGrpSpPr>
      <p:grpSpPr>
        <a:xfrm>
          <a:off x="0" y="0"/>
          <a:ext cx="0" cy="0"/>
          <a:chOff x="0" y="0"/>
          <a:chExt cx="0" cy="0"/>
        </a:xfrm>
      </p:grpSpPr>
      <p:sp>
        <p:nvSpPr>
          <p:cNvPr id="575" name="Google Shape;575;p119"/>
          <p:cNvSpPr txBox="1"/>
          <p:nvPr>
            <p:ph type="title"/>
          </p:nvPr>
        </p:nvSpPr>
        <p:spPr>
          <a:xfrm>
            <a:off x="365525" y="445025"/>
            <a:ext cx="3851100" cy="941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latin typeface="Comfortaa"/>
                <a:ea typeface="Comfortaa"/>
                <a:cs typeface="Comfortaa"/>
                <a:sym typeface="Comfortaa"/>
              </a:rPr>
              <a:t>RESULTS FOR TRANSFER LEARNING </a:t>
            </a:r>
            <a:endParaRPr>
              <a:solidFill>
                <a:schemeClr val="lt1"/>
              </a:solidFill>
              <a:latin typeface="Comfortaa"/>
              <a:ea typeface="Comfortaa"/>
              <a:cs typeface="Comfortaa"/>
              <a:sym typeface="Comfortaa"/>
            </a:endParaRPr>
          </a:p>
        </p:txBody>
      </p:sp>
      <p:pic>
        <p:nvPicPr>
          <p:cNvPr id="576" name="Google Shape;576;p119"/>
          <p:cNvPicPr preferRelativeResize="0"/>
          <p:nvPr/>
        </p:nvPicPr>
        <p:blipFill>
          <a:blip r:embed="rId3">
            <a:alphaModFix/>
          </a:blip>
          <a:stretch>
            <a:fillRect/>
          </a:stretch>
        </p:blipFill>
        <p:spPr>
          <a:xfrm>
            <a:off x="4533900" y="76200"/>
            <a:ext cx="4533900" cy="3362325"/>
          </a:xfrm>
          <a:prstGeom prst="rect">
            <a:avLst/>
          </a:prstGeom>
          <a:noFill/>
          <a:ln>
            <a:noFill/>
          </a:ln>
        </p:spPr>
      </p:pic>
      <p:pic>
        <p:nvPicPr>
          <p:cNvPr id="577" name="Google Shape;577;p119"/>
          <p:cNvPicPr preferRelativeResize="0"/>
          <p:nvPr/>
        </p:nvPicPr>
        <p:blipFill>
          <a:blip r:embed="rId4">
            <a:alphaModFix/>
          </a:blip>
          <a:stretch>
            <a:fillRect/>
          </a:stretch>
        </p:blipFill>
        <p:spPr>
          <a:xfrm>
            <a:off x="47613" y="2317875"/>
            <a:ext cx="4524375" cy="27622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1" name="Shape 581"/>
        <p:cNvGrpSpPr/>
        <p:nvPr/>
      </p:nvGrpSpPr>
      <p:grpSpPr>
        <a:xfrm>
          <a:off x="0" y="0"/>
          <a:ext cx="0" cy="0"/>
          <a:chOff x="0" y="0"/>
          <a:chExt cx="0" cy="0"/>
        </a:xfrm>
      </p:grpSpPr>
      <p:sp>
        <p:nvSpPr>
          <p:cNvPr id="582" name="Google Shape;582;p120"/>
          <p:cNvSpPr txBox="1"/>
          <p:nvPr>
            <p:ph idx="3" type="title"/>
          </p:nvPr>
        </p:nvSpPr>
        <p:spPr>
          <a:xfrm>
            <a:off x="691300" y="445025"/>
            <a:ext cx="4060500" cy="5994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t>RESULTS FOR K NEAREST NEIGHBORS</a:t>
            </a:r>
            <a:endParaRPr/>
          </a:p>
        </p:txBody>
      </p:sp>
      <p:pic>
        <p:nvPicPr>
          <p:cNvPr id="583" name="Google Shape;583;p120"/>
          <p:cNvPicPr preferRelativeResize="0"/>
          <p:nvPr/>
        </p:nvPicPr>
        <p:blipFill>
          <a:blip r:embed="rId3">
            <a:alphaModFix/>
          </a:blip>
          <a:stretch>
            <a:fillRect/>
          </a:stretch>
        </p:blipFill>
        <p:spPr>
          <a:xfrm>
            <a:off x="76200" y="1577825"/>
            <a:ext cx="4759575" cy="3511747"/>
          </a:xfrm>
          <a:prstGeom prst="rect">
            <a:avLst/>
          </a:prstGeom>
          <a:noFill/>
          <a:ln>
            <a:noFill/>
          </a:ln>
        </p:spPr>
      </p:pic>
      <p:pic>
        <p:nvPicPr>
          <p:cNvPr id="584" name="Google Shape;584;p120"/>
          <p:cNvPicPr preferRelativeResize="0"/>
          <p:nvPr/>
        </p:nvPicPr>
        <p:blipFill>
          <a:blip r:embed="rId4">
            <a:alphaModFix/>
          </a:blip>
          <a:stretch>
            <a:fillRect/>
          </a:stretch>
        </p:blipFill>
        <p:spPr>
          <a:xfrm>
            <a:off x="4751800" y="91750"/>
            <a:ext cx="4321125" cy="32225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8" name="Shape 588"/>
        <p:cNvGrpSpPr/>
        <p:nvPr/>
      </p:nvGrpSpPr>
      <p:grpSpPr>
        <a:xfrm>
          <a:off x="0" y="0"/>
          <a:ext cx="0" cy="0"/>
          <a:chOff x="0" y="0"/>
          <a:chExt cx="0" cy="0"/>
        </a:xfrm>
      </p:grpSpPr>
      <p:sp>
        <p:nvSpPr>
          <p:cNvPr id="589" name="Google Shape;589;p121"/>
          <p:cNvSpPr txBox="1"/>
          <p:nvPr>
            <p:ph idx="3" type="title"/>
          </p:nvPr>
        </p:nvSpPr>
        <p:spPr>
          <a:xfrm>
            <a:off x="495500" y="445025"/>
            <a:ext cx="4647900" cy="795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RESULTS FOR SUPPORT VECTOR MACHINES</a:t>
            </a:r>
            <a:endParaRPr/>
          </a:p>
        </p:txBody>
      </p:sp>
      <p:pic>
        <p:nvPicPr>
          <p:cNvPr id="590" name="Google Shape;590;p121"/>
          <p:cNvPicPr preferRelativeResize="0"/>
          <p:nvPr/>
        </p:nvPicPr>
        <p:blipFill>
          <a:blip r:embed="rId3">
            <a:alphaModFix/>
          </a:blip>
          <a:stretch>
            <a:fillRect/>
          </a:stretch>
        </p:blipFill>
        <p:spPr>
          <a:xfrm>
            <a:off x="87125" y="1484125"/>
            <a:ext cx="4892688" cy="3598375"/>
          </a:xfrm>
          <a:prstGeom prst="rect">
            <a:avLst/>
          </a:prstGeom>
          <a:noFill/>
          <a:ln>
            <a:noFill/>
          </a:ln>
        </p:spPr>
      </p:pic>
      <p:pic>
        <p:nvPicPr>
          <p:cNvPr id="591" name="Google Shape;591;p121"/>
          <p:cNvPicPr preferRelativeResize="0"/>
          <p:nvPr/>
        </p:nvPicPr>
        <p:blipFill>
          <a:blip r:embed="rId4">
            <a:alphaModFix/>
          </a:blip>
          <a:stretch>
            <a:fillRect/>
          </a:stretch>
        </p:blipFill>
        <p:spPr>
          <a:xfrm>
            <a:off x="4905675" y="100325"/>
            <a:ext cx="4151200" cy="30850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5" name="Shape 595"/>
        <p:cNvGrpSpPr/>
        <p:nvPr/>
      </p:nvGrpSpPr>
      <p:grpSpPr>
        <a:xfrm>
          <a:off x="0" y="0"/>
          <a:ext cx="0" cy="0"/>
          <a:chOff x="0" y="0"/>
          <a:chExt cx="0" cy="0"/>
        </a:xfrm>
      </p:grpSpPr>
      <p:sp>
        <p:nvSpPr>
          <p:cNvPr id="596" name="Google Shape;596;p122"/>
          <p:cNvSpPr txBox="1"/>
          <p:nvPr>
            <p:ph idx="4" type="title"/>
          </p:nvPr>
        </p:nvSpPr>
        <p:spPr>
          <a:xfrm>
            <a:off x="433775" y="297200"/>
            <a:ext cx="3743700" cy="8256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t>COMPARISON OF PERFORMANCE OF ALL ALGORITHMS</a:t>
            </a:r>
            <a:endParaRPr/>
          </a:p>
        </p:txBody>
      </p:sp>
      <p:pic>
        <p:nvPicPr>
          <p:cNvPr id="597" name="Google Shape;597;p122"/>
          <p:cNvPicPr preferRelativeResize="0"/>
          <p:nvPr/>
        </p:nvPicPr>
        <p:blipFill>
          <a:blip r:embed="rId3">
            <a:alphaModFix/>
          </a:blip>
          <a:stretch>
            <a:fillRect/>
          </a:stretch>
        </p:blipFill>
        <p:spPr>
          <a:xfrm>
            <a:off x="74075" y="2063200"/>
            <a:ext cx="5330526" cy="3003425"/>
          </a:xfrm>
          <a:prstGeom prst="rect">
            <a:avLst/>
          </a:prstGeom>
          <a:noFill/>
          <a:ln>
            <a:noFill/>
          </a:ln>
        </p:spPr>
      </p:pic>
      <p:pic>
        <p:nvPicPr>
          <p:cNvPr id="598" name="Google Shape;598;p122"/>
          <p:cNvPicPr preferRelativeResize="0"/>
          <p:nvPr/>
        </p:nvPicPr>
        <p:blipFill>
          <a:blip r:embed="rId4">
            <a:alphaModFix/>
          </a:blip>
          <a:stretch>
            <a:fillRect/>
          </a:stretch>
        </p:blipFill>
        <p:spPr>
          <a:xfrm>
            <a:off x="5117400" y="152400"/>
            <a:ext cx="3874199" cy="25178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sp>
        <p:nvSpPr>
          <p:cNvPr id="412" name="Google Shape;412;p96"/>
          <p:cNvSpPr txBox="1"/>
          <p:nvPr>
            <p:ph idx="4294967295" type="title"/>
          </p:nvPr>
        </p:nvSpPr>
        <p:spPr>
          <a:xfrm>
            <a:off x="2798000" y="289875"/>
            <a:ext cx="5735700" cy="9414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r>
              <a:rPr b="1" lang="en" sz="3200">
                <a:solidFill>
                  <a:schemeClr val="lt1"/>
                </a:solidFill>
                <a:latin typeface="Comfortaa"/>
                <a:ea typeface="Comfortaa"/>
                <a:cs typeface="Comfortaa"/>
                <a:sym typeface="Comfortaa"/>
              </a:rPr>
              <a:t>Introduction</a:t>
            </a:r>
            <a:endParaRPr b="1" sz="3200">
              <a:solidFill>
                <a:schemeClr val="lt1"/>
              </a:solidFill>
              <a:latin typeface="Comfortaa"/>
              <a:ea typeface="Comfortaa"/>
              <a:cs typeface="Comfortaa"/>
              <a:sym typeface="Comfortaa"/>
            </a:endParaRPr>
          </a:p>
        </p:txBody>
      </p:sp>
      <p:sp>
        <p:nvSpPr>
          <p:cNvPr id="413" name="Google Shape;413;p96"/>
          <p:cNvSpPr txBox="1"/>
          <p:nvPr>
            <p:ph idx="4294967295" type="body"/>
          </p:nvPr>
        </p:nvSpPr>
        <p:spPr>
          <a:xfrm>
            <a:off x="3211775" y="1231275"/>
            <a:ext cx="5321700" cy="3039900"/>
          </a:xfrm>
          <a:prstGeom prst="rect">
            <a:avLst/>
          </a:prstGeom>
        </p:spPr>
        <p:txBody>
          <a:bodyPr anchorCtr="0" anchor="t" bIns="91425" lIns="91425" spcFirstLastPara="1" rIns="91425" wrap="square" tIns="91425">
            <a:normAutofit fontScale="85000" lnSpcReduction="20000"/>
          </a:bodyPr>
          <a:lstStyle/>
          <a:p>
            <a:pPr indent="0" lvl="0" marL="457200" rtl="0" algn="r">
              <a:spcBef>
                <a:spcPts val="0"/>
              </a:spcBef>
              <a:spcAft>
                <a:spcPts val="0"/>
              </a:spcAft>
              <a:buNone/>
            </a:pPr>
            <a:r>
              <a:rPr b="1" lang="en" sz="1400" u="sng">
                <a:solidFill>
                  <a:schemeClr val="lt1"/>
                </a:solidFill>
                <a:latin typeface="Comfortaa"/>
                <a:ea typeface="Comfortaa"/>
                <a:cs typeface="Comfortaa"/>
                <a:sym typeface="Comfortaa"/>
              </a:rPr>
              <a:t>The Problem:</a:t>
            </a:r>
            <a:endParaRPr b="1" sz="1400">
              <a:solidFill>
                <a:schemeClr val="lt1"/>
              </a:solidFill>
              <a:latin typeface="Comfortaa"/>
              <a:ea typeface="Comfortaa"/>
              <a:cs typeface="Comfortaa"/>
              <a:sym typeface="Comfortaa"/>
            </a:endParaRPr>
          </a:p>
          <a:p>
            <a:pPr indent="-304165" lvl="0" marL="457200" rtl="0" algn="r">
              <a:lnSpc>
                <a:spcPct val="150000"/>
              </a:lnSpc>
              <a:spcBef>
                <a:spcPts val="1200"/>
              </a:spcBef>
              <a:spcAft>
                <a:spcPts val="0"/>
              </a:spcAft>
              <a:buClr>
                <a:schemeClr val="lt1"/>
              </a:buClr>
              <a:buSzPct val="100000"/>
              <a:buFont typeface="Comfortaa"/>
              <a:buChar char="-"/>
            </a:pPr>
            <a:r>
              <a:rPr b="1" lang="en" sz="1400">
                <a:solidFill>
                  <a:schemeClr val="lt1"/>
                </a:solidFill>
                <a:latin typeface="Comfortaa"/>
                <a:ea typeface="Comfortaa"/>
                <a:cs typeface="Comfortaa"/>
                <a:sym typeface="Comfortaa"/>
              </a:rPr>
              <a:t>Pokémon image recognition is uncommon.</a:t>
            </a:r>
            <a:endParaRPr b="1" sz="1400">
              <a:solidFill>
                <a:schemeClr val="lt1"/>
              </a:solidFill>
              <a:latin typeface="Comfortaa"/>
              <a:ea typeface="Comfortaa"/>
              <a:cs typeface="Comfortaa"/>
              <a:sym typeface="Comfortaa"/>
            </a:endParaRPr>
          </a:p>
          <a:p>
            <a:pPr indent="-304165" lvl="0" marL="457200" rtl="0" algn="r">
              <a:lnSpc>
                <a:spcPct val="150000"/>
              </a:lnSpc>
              <a:spcBef>
                <a:spcPts val="0"/>
              </a:spcBef>
              <a:spcAft>
                <a:spcPts val="0"/>
              </a:spcAft>
              <a:buClr>
                <a:schemeClr val="lt1"/>
              </a:buClr>
              <a:buSzPct val="100000"/>
              <a:buFont typeface="Comfortaa"/>
              <a:buChar char="-"/>
            </a:pPr>
            <a:r>
              <a:rPr b="1" lang="en" sz="1400">
                <a:solidFill>
                  <a:schemeClr val="lt1"/>
                </a:solidFill>
                <a:latin typeface="Comfortaa"/>
                <a:ea typeface="Comfortaa"/>
                <a:cs typeface="Comfortaa"/>
                <a:sym typeface="Comfortaa"/>
              </a:rPr>
              <a:t>Existing models detect Pokémon, but provide no other information.</a:t>
            </a:r>
            <a:endParaRPr b="1" sz="1400">
              <a:solidFill>
                <a:schemeClr val="lt1"/>
              </a:solidFill>
              <a:latin typeface="Comfortaa"/>
              <a:ea typeface="Comfortaa"/>
              <a:cs typeface="Comfortaa"/>
              <a:sym typeface="Comfortaa"/>
            </a:endParaRPr>
          </a:p>
          <a:p>
            <a:pPr indent="-304165" lvl="0" marL="457200" rtl="0" algn="r">
              <a:lnSpc>
                <a:spcPct val="150000"/>
              </a:lnSpc>
              <a:spcBef>
                <a:spcPts val="0"/>
              </a:spcBef>
              <a:spcAft>
                <a:spcPts val="0"/>
              </a:spcAft>
              <a:buClr>
                <a:schemeClr val="lt1"/>
              </a:buClr>
              <a:buSzPct val="100000"/>
              <a:buFont typeface="Comfortaa"/>
              <a:buChar char="-"/>
            </a:pPr>
            <a:r>
              <a:rPr b="1" lang="en" sz="1400">
                <a:solidFill>
                  <a:schemeClr val="lt1"/>
                </a:solidFill>
                <a:latin typeface="Comfortaa"/>
                <a:ea typeface="Comfortaa"/>
                <a:cs typeface="Comfortaa"/>
                <a:sym typeface="Comfortaa"/>
              </a:rPr>
              <a:t>Most programs recognize few Pokémon.</a:t>
            </a:r>
            <a:endParaRPr b="1" sz="1400">
              <a:solidFill>
                <a:schemeClr val="lt1"/>
              </a:solidFill>
              <a:latin typeface="Comfortaa"/>
              <a:ea typeface="Comfortaa"/>
              <a:cs typeface="Comfortaa"/>
              <a:sym typeface="Comfortaa"/>
            </a:endParaRPr>
          </a:p>
          <a:p>
            <a:pPr indent="0" lvl="0" marL="0" rtl="0" algn="r">
              <a:spcBef>
                <a:spcPts val="1200"/>
              </a:spcBef>
              <a:spcAft>
                <a:spcPts val="0"/>
              </a:spcAft>
              <a:buNone/>
            </a:pPr>
            <a:r>
              <a:t/>
            </a:r>
            <a:endParaRPr b="1" sz="1400" u="sng">
              <a:solidFill>
                <a:schemeClr val="lt1"/>
              </a:solidFill>
              <a:latin typeface="Comfortaa"/>
              <a:ea typeface="Comfortaa"/>
              <a:cs typeface="Comfortaa"/>
              <a:sym typeface="Comfortaa"/>
            </a:endParaRPr>
          </a:p>
          <a:p>
            <a:pPr indent="0" lvl="0" marL="0" rtl="0" algn="r">
              <a:spcBef>
                <a:spcPts val="1200"/>
              </a:spcBef>
              <a:spcAft>
                <a:spcPts val="0"/>
              </a:spcAft>
              <a:buNone/>
            </a:pPr>
            <a:r>
              <a:rPr b="1" lang="en" sz="1400" u="sng">
                <a:solidFill>
                  <a:schemeClr val="lt1"/>
                </a:solidFill>
                <a:latin typeface="Comfortaa"/>
                <a:ea typeface="Comfortaa"/>
                <a:cs typeface="Comfortaa"/>
                <a:sym typeface="Comfortaa"/>
              </a:rPr>
              <a:t>The Solution:</a:t>
            </a:r>
            <a:endParaRPr b="1" sz="1400">
              <a:solidFill>
                <a:schemeClr val="lt1"/>
              </a:solidFill>
              <a:latin typeface="Comfortaa"/>
              <a:ea typeface="Comfortaa"/>
              <a:cs typeface="Comfortaa"/>
              <a:sym typeface="Comfortaa"/>
            </a:endParaRPr>
          </a:p>
          <a:p>
            <a:pPr indent="-304165" lvl="0" marL="457200" rtl="0" algn="r">
              <a:lnSpc>
                <a:spcPct val="150000"/>
              </a:lnSpc>
              <a:spcBef>
                <a:spcPts val="1200"/>
              </a:spcBef>
              <a:spcAft>
                <a:spcPts val="0"/>
              </a:spcAft>
              <a:buClr>
                <a:schemeClr val="lt1"/>
              </a:buClr>
              <a:buSzPct val="100000"/>
              <a:buFont typeface="Comfortaa"/>
              <a:buChar char="-"/>
            </a:pPr>
            <a:r>
              <a:rPr b="1" lang="en" sz="1400">
                <a:solidFill>
                  <a:schemeClr val="lt1"/>
                </a:solidFill>
                <a:latin typeface="Comfortaa"/>
                <a:ea typeface="Comfortaa"/>
                <a:cs typeface="Comfortaa"/>
                <a:sym typeface="Comfortaa"/>
              </a:rPr>
              <a:t>Implement a website for detecting Pokémon.</a:t>
            </a:r>
            <a:endParaRPr b="1" sz="1400">
              <a:solidFill>
                <a:schemeClr val="lt1"/>
              </a:solidFill>
              <a:latin typeface="Comfortaa"/>
              <a:ea typeface="Comfortaa"/>
              <a:cs typeface="Comfortaa"/>
              <a:sym typeface="Comfortaa"/>
            </a:endParaRPr>
          </a:p>
          <a:p>
            <a:pPr indent="-304165" lvl="1" marL="914400" rtl="0" algn="r">
              <a:lnSpc>
                <a:spcPct val="150000"/>
              </a:lnSpc>
              <a:spcBef>
                <a:spcPts val="0"/>
              </a:spcBef>
              <a:spcAft>
                <a:spcPts val="0"/>
              </a:spcAft>
              <a:buClr>
                <a:schemeClr val="lt1"/>
              </a:buClr>
              <a:buSzPct val="100000"/>
              <a:buFont typeface="Comfortaa"/>
              <a:buChar char="-"/>
            </a:pPr>
            <a:r>
              <a:rPr b="1" lang="en">
                <a:solidFill>
                  <a:schemeClr val="lt1"/>
                </a:solidFill>
                <a:latin typeface="Comfortaa"/>
                <a:ea typeface="Comfortaa"/>
                <a:cs typeface="Comfortaa"/>
                <a:sym typeface="Comfortaa"/>
              </a:rPr>
              <a:t>Provides easier access than software.</a:t>
            </a:r>
            <a:endParaRPr b="1">
              <a:solidFill>
                <a:schemeClr val="lt1"/>
              </a:solidFill>
              <a:latin typeface="Comfortaa"/>
              <a:ea typeface="Comfortaa"/>
              <a:cs typeface="Comfortaa"/>
              <a:sym typeface="Comfortaa"/>
            </a:endParaRPr>
          </a:p>
          <a:p>
            <a:pPr indent="-304165" lvl="1" marL="914400" rtl="0" algn="r">
              <a:lnSpc>
                <a:spcPct val="150000"/>
              </a:lnSpc>
              <a:spcBef>
                <a:spcPts val="0"/>
              </a:spcBef>
              <a:spcAft>
                <a:spcPts val="0"/>
              </a:spcAft>
              <a:buClr>
                <a:schemeClr val="lt1"/>
              </a:buClr>
              <a:buSzPct val="100000"/>
              <a:buFont typeface="Comfortaa"/>
              <a:buChar char="-"/>
            </a:pPr>
            <a:r>
              <a:rPr b="1" lang="en">
                <a:solidFill>
                  <a:schemeClr val="lt1"/>
                </a:solidFill>
                <a:latin typeface="Comfortaa"/>
                <a:ea typeface="Comfortaa"/>
                <a:cs typeface="Comfortaa"/>
                <a:sym typeface="Comfortaa"/>
              </a:rPr>
              <a:t>Detect ⅔ of all currently existing Pokémon.</a:t>
            </a:r>
            <a:endParaRPr b="1">
              <a:solidFill>
                <a:schemeClr val="lt1"/>
              </a:solidFill>
              <a:latin typeface="Comfortaa"/>
              <a:ea typeface="Comfortaa"/>
              <a:cs typeface="Comfortaa"/>
              <a:sym typeface="Comfortaa"/>
            </a:endParaRPr>
          </a:p>
        </p:txBody>
      </p:sp>
      <p:pic>
        <p:nvPicPr>
          <p:cNvPr id="414" name="Google Shape;414;p96"/>
          <p:cNvPicPr preferRelativeResize="0"/>
          <p:nvPr/>
        </p:nvPicPr>
        <p:blipFill>
          <a:blip r:embed="rId3">
            <a:alphaModFix/>
          </a:blip>
          <a:stretch>
            <a:fillRect/>
          </a:stretch>
        </p:blipFill>
        <p:spPr>
          <a:xfrm>
            <a:off x="175675" y="1031900"/>
            <a:ext cx="3195875" cy="3239275"/>
          </a:xfrm>
          <a:prstGeom prst="rect">
            <a:avLst/>
          </a:prstGeom>
          <a:noFill/>
          <a:ln>
            <a:noFill/>
          </a:ln>
        </p:spPr>
      </p:pic>
      <p:sp>
        <p:nvSpPr>
          <p:cNvPr id="415" name="Google Shape;415;p96"/>
          <p:cNvSpPr txBox="1"/>
          <p:nvPr/>
        </p:nvSpPr>
        <p:spPr>
          <a:xfrm>
            <a:off x="175675" y="4682325"/>
            <a:ext cx="41454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solidFill>
                  <a:schemeClr val="lt1"/>
                </a:solidFill>
                <a:latin typeface="Comfortaa"/>
                <a:ea typeface="Comfortaa"/>
                <a:cs typeface="Comfortaa"/>
                <a:sym typeface="Comfortaa"/>
              </a:rPr>
              <a:t>Source: https://nintendo.fandom.com/wiki/Poké_Ball</a:t>
            </a:r>
            <a:endParaRPr b="1" sz="1100">
              <a:solidFill>
                <a:schemeClr val="lt1"/>
              </a:solidFill>
              <a:latin typeface="Comfortaa"/>
              <a:ea typeface="Comfortaa"/>
              <a:cs typeface="Comfortaa"/>
              <a:sym typeface="Comfortaa"/>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2" name="Shape 602"/>
        <p:cNvGrpSpPr/>
        <p:nvPr/>
      </p:nvGrpSpPr>
      <p:grpSpPr>
        <a:xfrm>
          <a:off x="0" y="0"/>
          <a:ext cx="0" cy="0"/>
          <a:chOff x="0" y="0"/>
          <a:chExt cx="0" cy="0"/>
        </a:xfrm>
      </p:grpSpPr>
      <p:sp>
        <p:nvSpPr>
          <p:cNvPr id="603" name="Google Shape;603;p123"/>
          <p:cNvSpPr txBox="1"/>
          <p:nvPr>
            <p:ph type="title"/>
          </p:nvPr>
        </p:nvSpPr>
        <p:spPr>
          <a:xfrm>
            <a:off x="2203275" y="88150"/>
            <a:ext cx="4665000" cy="8118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b="1" lang="en" sz="3200">
                <a:solidFill>
                  <a:schemeClr val="lt1"/>
                </a:solidFill>
                <a:latin typeface="Comfortaa"/>
                <a:ea typeface="Comfortaa"/>
                <a:cs typeface="Comfortaa"/>
                <a:sym typeface="Comfortaa"/>
              </a:rPr>
              <a:t>Conclusions</a:t>
            </a:r>
            <a:endParaRPr b="1" sz="3200">
              <a:solidFill>
                <a:schemeClr val="lt1"/>
              </a:solidFill>
              <a:latin typeface="Comfortaa"/>
              <a:ea typeface="Comfortaa"/>
              <a:cs typeface="Comfortaa"/>
              <a:sym typeface="Comfortaa"/>
            </a:endParaRPr>
          </a:p>
        </p:txBody>
      </p:sp>
      <p:sp>
        <p:nvSpPr>
          <p:cNvPr id="604" name="Google Shape;604;p123"/>
          <p:cNvSpPr txBox="1"/>
          <p:nvPr>
            <p:ph type="title"/>
          </p:nvPr>
        </p:nvSpPr>
        <p:spPr>
          <a:xfrm>
            <a:off x="84175" y="1271875"/>
            <a:ext cx="8858100" cy="36888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Clr>
                <a:schemeClr val="lt1"/>
              </a:buClr>
              <a:buSzPts val="1600"/>
              <a:buFont typeface="Comfortaa"/>
              <a:buAutoNum type="arabicPeriod"/>
            </a:pPr>
            <a:r>
              <a:rPr b="1" lang="en" sz="1600">
                <a:solidFill>
                  <a:schemeClr val="lt1"/>
                </a:solidFill>
                <a:latin typeface="Comfortaa"/>
                <a:ea typeface="Comfortaa"/>
                <a:cs typeface="Comfortaa"/>
                <a:sym typeface="Comfortaa"/>
              </a:rPr>
              <a:t>Transfer Learning with Pretrained Models (CNN as </a:t>
            </a:r>
            <a:r>
              <a:rPr b="1" lang="en" sz="1600">
                <a:solidFill>
                  <a:schemeClr val="lt1"/>
                </a:solidFill>
                <a:latin typeface="Comfortaa"/>
                <a:ea typeface="Comfortaa"/>
                <a:cs typeface="Comfortaa"/>
                <a:sym typeface="Comfortaa"/>
              </a:rPr>
              <a:t>Pretrained Model as well as New Classifier</a:t>
            </a:r>
            <a:r>
              <a:rPr b="1" lang="en" sz="1600">
                <a:solidFill>
                  <a:schemeClr val="lt1"/>
                </a:solidFill>
                <a:latin typeface="Comfortaa"/>
                <a:ea typeface="Comfortaa"/>
                <a:cs typeface="Comfortaa"/>
                <a:sym typeface="Comfortaa"/>
              </a:rPr>
              <a:t>) performed the best on both metrics, computation time and accuracy.</a:t>
            </a:r>
            <a:endParaRPr b="1" sz="1600">
              <a:solidFill>
                <a:schemeClr val="lt1"/>
              </a:solidFill>
              <a:latin typeface="Comfortaa"/>
              <a:ea typeface="Comfortaa"/>
              <a:cs typeface="Comfortaa"/>
              <a:sym typeface="Comfortaa"/>
            </a:endParaRPr>
          </a:p>
          <a:p>
            <a:pPr indent="-330200" lvl="0" marL="457200" rtl="0" algn="l">
              <a:spcBef>
                <a:spcPts val="0"/>
              </a:spcBef>
              <a:spcAft>
                <a:spcPts val="0"/>
              </a:spcAft>
              <a:buClr>
                <a:schemeClr val="lt1"/>
              </a:buClr>
              <a:buSzPts val="1600"/>
              <a:buFont typeface="Comfortaa"/>
              <a:buAutoNum type="arabicPeriod"/>
            </a:pPr>
            <a:r>
              <a:rPr b="1" lang="en" sz="1600">
                <a:solidFill>
                  <a:schemeClr val="lt1"/>
                </a:solidFill>
                <a:latin typeface="Comfortaa"/>
                <a:ea typeface="Comfortaa"/>
                <a:cs typeface="Comfortaa"/>
                <a:sym typeface="Comfortaa"/>
              </a:rPr>
              <a:t>CNNs faired very similar to Transfer Learning on the metric of accuracy, but took longer computation times.</a:t>
            </a:r>
            <a:endParaRPr b="1" sz="1600">
              <a:solidFill>
                <a:schemeClr val="lt1"/>
              </a:solidFill>
              <a:latin typeface="Comfortaa"/>
              <a:ea typeface="Comfortaa"/>
              <a:cs typeface="Comfortaa"/>
              <a:sym typeface="Comfortaa"/>
            </a:endParaRPr>
          </a:p>
          <a:p>
            <a:pPr indent="-330200" lvl="0" marL="457200" rtl="0" algn="l">
              <a:spcBef>
                <a:spcPts val="0"/>
              </a:spcBef>
              <a:spcAft>
                <a:spcPts val="0"/>
              </a:spcAft>
              <a:buClr>
                <a:schemeClr val="lt1"/>
              </a:buClr>
              <a:buSzPts val="1600"/>
              <a:buFont typeface="Comfortaa"/>
              <a:buAutoNum type="arabicPeriod"/>
            </a:pPr>
            <a:r>
              <a:rPr b="1" lang="en" sz="1600">
                <a:solidFill>
                  <a:schemeClr val="lt1"/>
                </a:solidFill>
                <a:latin typeface="Comfortaa"/>
                <a:ea typeface="Comfortaa"/>
                <a:cs typeface="Comfortaa"/>
                <a:sym typeface="Comfortaa"/>
              </a:rPr>
              <a:t>SVM and K-NN took immensely long to execute as well as provided much poorer performance compared to the Transfer Learning and CNN models because they are not suited for image recognition. They are not good at processing image data, especially large tensors.</a:t>
            </a:r>
            <a:endParaRPr b="1" sz="1600">
              <a:solidFill>
                <a:schemeClr val="lt1"/>
              </a:solidFill>
              <a:latin typeface="Comfortaa"/>
              <a:ea typeface="Comfortaa"/>
              <a:cs typeface="Comfortaa"/>
              <a:sym typeface="Comfortaa"/>
            </a:endParaRPr>
          </a:p>
          <a:p>
            <a:pPr indent="-330200" lvl="0" marL="457200" rtl="0" algn="l">
              <a:spcBef>
                <a:spcPts val="0"/>
              </a:spcBef>
              <a:spcAft>
                <a:spcPts val="0"/>
              </a:spcAft>
              <a:buClr>
                <a:schemeClr val="lt1"/>
              </a:buClr>
              <a:buSzPts val="1600"/>
              <a:buFont typeface="Comfortaa"/>
              <a:buAutoNum type="arabicPeriod"/>
            </a:pPr>
            <a:r>
              <a:rPr b="1" lang="en" sz="1600">
                <a:solidFill>
                  <a:schemeClr val="lt1"/>
                </a:solidFill>
                <a:latin typeface="Comfortaa"/>
                <a:ea typeface="Comfortaa"/>
                <a:cs typeface="Comfortaa"/>
                <a:sym typeface="Comfortaa"/>
              </a:rPr>
              <a:t>The performance of SVM shows that it is much less suited to large datasets with a large number of classes compared to the other three algorithms.</a:t>
            </a:r>
            <a:endParaRPr b="1" sz="1600">
              <a:solidFill>
                <a:schemeClr val="lt1"/>
              </a:solidFill>
              <a:latin typeface="Comfortaa"/>
              <a:ea typeface="Comfortaa"/>
              <a:cs typeface="Comfortaa"/>
              <a:sym typeface="Comfortaa"/>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8" name="Shape 608"/>
        <p:cNvGrpSpPr/>
        <p:nvPr/>
      </p:nvGrpSpPr>
      <p:grpSpPr>
        <a:xfrm>
          <a:off x="0" y="0"/>
          <a:ext cx="0" cy="0"/>
          <a:chOff x="0" y="0"/>
          <a:chExt cx="0" cy="0"/>
        </a:xfrm>
      </p:grpSpPr>
      <p:sp>
        <p:nvSpPr>
          <p:cNvPr id="609" name="Google Shape;609;p124"/>
          <p:cNvSpPr txBox="1"/>
          <p:nvPr>
            <p:ph idx="4" type="title"/>
          </p:nvPr>
        </p:nvSpPr>
        <p:spPr>
          <a:xfrm>
            <a:off x="2239500" y="2165850"/>
            <a:ext cx="4665000" cy="8118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b="1" lang="en" sz="3200">
                <a:solidFill>
                  <a:schemeClr val="lt1"/>
                </a:solidFill>
                <a:latin typeface="Comfortaa"/>
                <a:ea typeface="Comfortaa"/>
                <a:cs typeface="Comfortaa"/>
                <a:sym typeface="Comfortaa"/>
              </a:rPr>
              <a:t>Questions?</a:t>
            </a:r>
            <a:endParaRPr b="1" sz="3200">
              <a:solidFill>
                <a:schemeClr val="lt1"/>
              </a:solidFill>
              <a:latin typeface="Comfortaa"/>
              <a:ea typeface="Comfortaa"/>
              <a:cs typeface="Comfortaa"/>
              <a:sym typeface="Comfortaa"/>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p97"/>
          <p:cNvSpPr txBox="1"/>
          <p:nvPr>
            <p:ph idx="6" type="title"/>
          </p:nvPr>
        </p:nvSpPr>
        <p:spPr>
          <a:xfrm>
            <a:off x="1704150" y="189025"/>
            <a:ext cx="5735700" cy="9414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b="1" lang="en" sz="3200">
                <a:solidFill>
                  <a:schemeClr val="lt1"/>
                </a:solidFill>
                <a:latin typeface="Comfortaa"/>
                <a:ea typeface="Comfortaa"/>
                <a:cs typeface="Comfortaa"/>
                <a:sym typeface="Comfortaa"/>
              </a:rPr>
              <a:t>Introduction (Part 2)</a:t>
            </a:r>
            <a:endParaRPr b="1" sz="3200">
              <a:solidFill>
                <a:schemeClr val="lt1"/>
              </a:solidFill>
              <a:latin typeface="Comfortaa"/>
              <a:ea typeface="Comfortaa"/>
              <a:cs typeface="Comfortaa"/>
              <a:sym typeface="Comfortaa"/>
            </a:endParaRPr>
          </a:p>
        </p:txBody>
      </p:sp>
      <p:sp>
        <p:nvSpPr>
          <p:cNvPr id="421" name="Google Shape;421;p97"/>
          <p:cNvSpPr txBox="1"/>
          <p:nvPr>
            <p:ph idx="4294967295" type="body"/>
          </p:nvPr>
        </p:nvSpPr>
        <p:spPr>
          <a:xfrm>
            <a:off x="938500" y="1246025"/>
            <a:ext cx="7172100" cy="3039900"/>
          </a:xfrm>
          <a:prstGeom prst="rect">
            <a:avLst/>
          </a:prstGeom>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b="1" lang="en" sz="1400" u="sng">
                <a:solidFill>
                  <a:schemeClr val="lt1"/>
                </a:solidFill>
                <a:latin typeface="Comfortaa"/>
                <a:ea typeface="Comfortaa"/>
                <a:cs typeface="Comfortaa"/>
                <a:sym typeface="Comfortaa"/>
              </a:rPr>
              <a:t>Our algorithms (most accurate to least accurate):</a:t>
            </a:r>
            <a:endParaRPr b="1" sz="1400" u="sng">
              <a:solidFill>
                <a:schemeClr val="lt1"/>
              </a:solidFill>
              <a:latin typeface="Comfortaa"/>
              <a:ea typeface="Comfortaa"/>
              <a:cs typeface="Comfortaa"/>
              <a:sym typeface="Comfortaa"/>
            </a:endParaRPr>
          </a:p>
          <a:p>
            <a:pPr indent="-317500" lvl="0" marL="457200" rtl="0" algn="ctr">
              <a:spcBef>
                <a:spcPts val="1200"/>
              </a:spcBef>
              <a:spcAft>
                <a:spcPts val="0"/>
              </a:spcAft>
              <a:buClr>
                <a:schemeClr val="lt1"/>
              </a:buClr>
              <a:buSzPts val="1400"/>
              <a:buFont typeface="Comfortaa"/>
              <a:buAutoNum type="arabicPeriod"/>
            </a:pPr>
            <a:r>
              <a:rPr b="1" lang="en" sz="1400">
                <a:solidFill>
                  <a:schemeClr val="lt1"/>
                </a:solidFill>
                <a:latin typeface="Comfortaa"/>
                <a:ea typeface="Comfortaa"/>
                <a:cs typeface="Comfortaa"/>
                <a:sym typeface="Comfortaa"/>
              </a:rPr>
              <a:t>Convolutional Neural Networks</a:t>
            </a:r>
            <a:endParaRPr b="1" sz="1400">
              <a:solidFill>
                <a:schemeClr val="lt1"/>
              </a:solidFill>
              <a:latin typeface="Comfortaa"/>
              <a:ea typeface="Comfortaa"/>
              <a:cs typeface="Comfortaa"/>
              <a:sym typeface="Comfortaa"/>
            </a:endParaRPr>
          </a:p>
          <a:p>
            <a:pPr indent="-317500" lvl="0" marL="457200" rtl="0" algn="ctr">
              <a:spcBef>
                <a:spcPts val="0"/>
              </a:spcBef>
              <a:spcAft>
                <a:spcPts val="0"/>
              </a:spcAft>
              <a:buClr>
                <a:schemeClr val="lt1"/>
              </a:buClr>
              <a:buSzPts val="1400"/>
              <a:buFont typeface="Comfortaa"/>
              <a:buAutoNum type="arabicPeriod"/>
            </a:pPr>
            <a:r>
              <a:rPr b="1" lang="en" sz="1400">
                <a:solidFill>
                  <a:schemeClr val="lt1"/>
                </a:solidFill>
                <a:latin typeface="Comfortaa"/>
                <a:ea typeface="Comfortaa"/>
                <a:cs typeface="Comfortaa"/>
                <a:sym typeface="Comfortaa"/>
              </a:rPr>
              <a:t>Pre-trained Models</a:t>
            </a:r>
            <a:endParaRPr b="1" sz="1400">
              <a:solidFill>
                <a:schemeClr val="lt1"/>
              </a:solidFill>
              <a:latin typeface="Comfortaa"/>
              <a:ea typeface="Comfortaa"/>
              <a:cs typeface="Comfortaa"/>
              <a:sym typeface="Comfortaa"/>
            </a:endParaRPr>
          </a:p>
          <a:p>
            <a:pPr indent="-317500" lvl="0" marL="457200" rtl="0" algn="ctr">
              <a:spcBef>
                <a:spcPts val="0"/>
              </a:spcBef>
              <a:spcAft>
                <a:spcPts val="0"/>
              </a:spcAft>
              <a:buClr>
                <a:schemeClr val="lt1"/>
              </a:buClr>
              <a:buSzPts val="1400"/>
              <a:buFont typeface="Comfortaa"/>
              <a:buAutoNum type="arabicPeriod"/>
            </a:pPr>
            <a:r>
              <a:rPr b="1" lang="en" sz="1400">
                <a:solidFill>
                  <a:schemeClr val="lt1"/>
                </a:solidFill>
                <a:latin typeface="Comfortaa"/>
                <a:ea typeface="Comfortaa"/>
                <a:cs typeface="Comfortaa"/>
                <a:sym typeface="Comfortaa"/>
              </a:rPr>
              <a:t>K-Nearest Neighbor</a:t>
            </a:r>
            <a:endParaRPr b="1" sz="1400">
              <a:solidFill>
                <a:schemeClr val="lt1"/>
              </a:solidFill>
              <a:latin typeface="Comfortaa"/>
              <a:ea typeface="Comfortaa"/>
              <a:cs typeface="Comfortaa"/>
              <a:sym typeface="Comfortaa"/>
            </a:endParaRPr>
          </a:p>
          <a:p>
            <a:pPr indent="-317500" lvl="0" marL="457200" rtl="0" algn="ctr">
              <a:spcBef>
                <a:spcPts val="0"/>
              </a:spcBef>
              <a:spcAft>
                <a:spcPts val="0"/>
              </a:spcAft>
              <a:buClr>
                <a:schemeClr val="lt1"/>
              </a:buClr>
              <a:buSzPts val="1400"/>
              <a:buFont typeface="Comfortaa"/>
              <a:buAutoNum type="arabicPeriod"/>
            </a:pPr>
            <a:r>
              <a:rPr b="1" lang="en" sz="1400">
                <a:solidFill>
                  <a:schemeClr val="lt1"/>
                </a:solidFill>
                <a:latin typeface="Comfortaa"/>
                <a:ea typeface="Comfortaa"/>
                <a:cs typeface="Comfortaa"/>
                <a:sym typeface="Comfortaa"/>
              </a:rPr>
              <a:t>Support Vector Machines</a:t>
            </a:r>
            <a:endParaRPr b="1" sz="1400">
              <a:solidFill>
                <a:schemeClr val="lt1"/>
              </a:solidFill>
              <a:latin typeface="Comfortaa"/>
              <a:ea typeface="Comfortaa"/>
              <a:cs typeface="Comfortaa"/>
              <a:sym typeface="Comfortaa"/>
            </a:endParaRPr>
          </a:p>
          <a:p>
            <a:pPr indent="0" lvl="0" marL="0" rtl="0" algn="l">
              <a:spcBef>
                <a:spcPts val="1200"/>
              </a:spcBef>
              <a:spcAft>
                <a:spcPts val="0"/>
              </a:spcAft>
              <a:buNone/>
            </a:pPr>
            <a:r>
              <a:rPr b="1" lang="en" sz="1400" u="sng">
                <a:solidFill>
                  <a:schemeClr val="lt1"/>
                </a:solidFill>
                <a:latin typeface="Comfortaa"/>
                <a:ea typeface="Comfortaa"/>
                <a:cs typeface="Comfortaa"/>
                <a:sym typeface="Comfortaa"/>
              </a:rPr>
              <a:t>Other Features:</a:t>
            </a:r>
            <a:endParaRPr b="1" sz="1400">
              <a:solidFill>
                <a:schemeClr val="lt1"/>
              </a:solidFill>
              <a:latin typeface="Comfortaa"/>
              <a:ea typeface="Comfortaa"/>
              <a:cs typeface="Comfortaa"/>
              <a:sym typeface="Comfortaa"/>
            </a:endParaRPr>
          </a:p>
          <a:p>
            <a:pPr indent="-317500" lvl="0" marL="457200" rtl="0" algn="l">
              <a:spcBef>
                <a:spcPts val="1200"/>
              </a:spcBef>
              <a:spcAft>
                <a:spcPts val="0"/>
              </a:spcAft>
              <a:buClr>
                <a:schemeClr val="lt1"/>
              </a:buClr>
              <a:buSzPts val="1400"/>
              <a:buFont typeface="Comfortaa"/>
              <a:buChar char="-"/>
            </a:pPr>
            <a:r>
              <a:rPr b="1" lang="en" sz="1400">
                <a:solidFill>
                  <a:schemeClr val="lt1"/>
                </a:solidFill>
                <a:latin typeface="Comfortaa"/>
                <a:ea typeface="Comfortaa"/>
                <a:cs typeface="Comfortaa"/>
                <a:sym typeface="Comfortaa"/>
              </a:rPr>
              <a:t>Website implementation</a:t>
            </a:r>
            <a:endParaRPr b="1" sz="1400">
              <a:solidFill>
                <a:schemeClr val="lt1"/>
              </a:solidFill>
              <a:latin typeface="Comfortaa"/>
              <a:ea typeface="Comfortaa"/>
              <a:cs typeface="Comfortaa"/>
              <a:sym typeface="Comfortaa"/>
            </a:endParaRPr>
          </a:p>
          <a:p>
            <a:pPr indent="-317500" lvl="0" marL="457200" rtl="0" algn="l">
              <a:spcBef>
                <a:spcPts val="0"/>
              </a:spcBef>
              <a:spcAft>
                <a:spcPts val="0"/>
              </a:spcAft>
              <a:buClr>
                <a:schemeClr val="lt1"/>
              </a:buClr>
              <a:buSzPts val="1400"/>
              <a:buFont typeface="Comfortaa"/>
              <a:buChar char="-"/>
            </a:pPr>
            <a:r>
              <a:rPr b="1" lang="en" sz="1400">
                <a:solidFill>
                  <a:schemeClr val="lt1"/>
                </a:solidFill>
                <a:latin typeface="Comfortaa"/>
                <a:ea typeface="Comfortaa"/>
                <a:cs typeface="Comfortaa"/>
                <a:sym typeface="Comfortaa"/>
              </a:rPr>
              <a:t>Compare your image to the predicted Pokémon</a:t>
            </a:r>
            <a:endParaRPr b="1" sz="1400">
              <a:solidFill>
                <a:schemeClr val="lt1"/>
              </a:solidFill>
              <a:latin typeface="Comfortaa"/>
              <a:ea typeface="Comfortaa"/>
              <a:cs typeface="Comfortaa"/>
              <a:sym typeface="Comfortaa"/>
            </a:endParaRPr>
          </a:p>
          <a:p>
            <a:pPr indent="-317500" lvl="0" marL="457200" rtl="0" algn="l">
              <a:spcBef>
                <a:spcPts val="0"/>
              </a:spcBef>
              <a:spcAft>
                <a:spcPts val="0"/>
              </a:spcAft>
              <a:buClr>
                <a:schemeClr val="lt1"/>
              </a:buClr>
              <a:buSzPts val="1400"/>
              <a:buFont typeface="Comfortaa"/>
              <a:buChar char="-"/>
            </a:pPr>
            <a:r>
              <a:rPr b="1" lang="en" sz="1400">
                <a:solidFill>
                  <a:schemeClr val="lt1"/>
                </a:solidFill>
                <a:latin typeface="Comfortaa"/>
                <a:ea typeface="Comfortaa"/>
                <a:cs typeface="Comfortaa"/>
                <a:sym typeface="Comfortaa"/>
              </a:rPr>
              <a:t>Display stats of the predicted Pokémon</a:t>
            </a:r>
            <a:endParaRPr b="1" sz="1400">
              <a:solidFill>
                <a:schemeClr val="lt1"/>
              </a:solidFill>
              <a:latin typeface="Comfortaa"/>
              <a:ea typeface="Comfortaa"/>
              <a:cs typeface="Comfortaa"/>
              <a:sym typeface="Comfortaa"/>
            </a:endParaRPr>
          </a:p>
          <a:p>
            <a:pPr indent="-317500" lvl="0" marL="457200" rtl="0" algn="l">
              <a:spcBef>
                <a:spcPts val="0"/>
              </a:spcBef>
              <a:spcAft>
                <a:spcPts val="0"/>
              </a:spcAft>
              <a:buClr>
                <a:schemeClr val="lt1"/>
              </a:buClr>
              <a:buSzPts val="1400"/>
              <a:buFont typeface="Comfortaa"/>
              <a:buChar char="-"/>
            </a:pPr>
            <a:r>
              <a:rPr b="1" lang="en" sz="1400">
                <a:solidFill>
                  <a:schemeClr val="lt1"/>
                </a:solidFill>
                <a:latin typeface="Comfortaa"/>
                <a:ea typeface="Comfortaa"/>
                <a:cs typeface="Comfortaa"/>
                <a:sym typeface="Comfortaa"/>
              </a:rPr>
              <a:t>Analyze all of the stats of the predicted Pokémon</a:t>
            </a:r>
            <a:endParaRPr b="1" sz="1400">
              <a:solidFill>
                <a:schemeClr val="lt1"/>
              </a:solidFill>
              <a:latin typeface="Comfortaa"/>
              <a:ea typeface="Comfortaa"/>
              <a:cs typeface="Comfortaa"/>
              <a:sym typeface="Comfortaa"/>
            </a:endParaRPr>
          </a:p>
        </p:txBody>
      </p:sp>
      <p:pic>
        <p:nvPicPr>
          <p:cNvPr id="422" name="Google Shape;422;p97"/>
          <p:cNvPicPr preferRelativeResize="0"/>
          <p:nvPr/>
        </p:nvPicPr>
        <p:blipFill>
          <a:blip r:embed="rId3">
            <a:alphaModFix/>
          </a:blip>
          <a:stretch>
            <a:fillRect/>
          </a:stretch>
        </p:blipFill>
        <p:spPr>
          <a:xfrm>
            <a:off x="5097300" y="1789450"/>
            <a:ext cx="4762775" cy="2818774"/>
          </a:xfrm>
          <a:prstGeom prst="rect">
            <a:avLst/>
          </a:prstGeom>
          <a:noFill/>
          <a:ln>
            <a:noFill/>
          </a:ln>
        </p:spPr>
      </p:pic>
      <p:sp>
        <p:nvSpPr>
          <p:cNvPr id="423" name="Google Shape;423;p97"/>
          <p:cNvSpPr txBox="1"/>
          <p:nvPr/>
        </p:nvSpPr>
        <p:spPr>
          <a:xfrm>
            <a:off x="153125" y="4336675"/>
            <a:ext cx="3803400" cy="69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solidFill>
                  <a:schemeClr val="lt1"/>
                </a:solidFill>
                <a:latin typeface="Comfortaa"/>
                <a:ea typeface="Comfortaa"/>
                <a:cs typeface="Comfortaa"/>
                <a:sym typeface="Comfortaa"/>
              </a:rPr>
              <a:t>Source: https://projectpokemon.org/home/gallery/image/78446-charmanderpng/</a:t>
            </a:r>
            <a:endParaRPr b="1" sz="1100">
              <a:solidFill>
                <a:schemeClr val="lt1"/>
              </a:solidFill>
              <a:latin typeface="Comfortaa"/>
              <a:ea typeface="Comfortaa"/>
              <a:cs typeface="Comfortaa"/>
              <a:sym typeface="Comfortaa"/>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sp>
        <p:nvSpPr>
          <p:cNvPr id="428" name="Google Shape;428;p98"/>
          <p:cNvSpPr txBox="1"/>
          <p:nvPr>
            <p:ph type="ctrTitle"/>
          </p:nvPr>
        </p:nvSpPr>
        <p:spPr>
          <a:xfrm>
            <a:off x="1796675" y="121175"/>
            <a:ext cx="5442900" cy="7098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latin typeface="Comfortaa"/>
                <a:ea typeface="Comfortaa"/>
                <a:cs typeface="Comfortaa"/>
                <a:sym typeface="Comfortaa"/>
              </a:rPr>
              <a:t>An Introduction to Pokemon</a:t>
            </a:r>
            <a:endParaRPr>
              <a:latin typeface="Comfortaa"/>
              <a:ea typeface="Comfortaa"/>
              <a:cs typeface="Comfortaa"/>
              <a:sym typeface="Comfortaa"/>
            </a:endParaRPr>
          </a:p>
        </p:txBody>
      </p:sp>
      <p:pic>
        <p:nvPicPr>
          <p:cNvPr id="429" name="Google Shape;429;p98"/>
          <p:cNvPicPr preferRelativeResize="0"/>
          <p:nvPr/>
        </p:nvPicPr>
        <p:blipFill>
          <a:blip r:embed="rId3">
            <a:alphaModFix/>
          </a:blip>
          <a:stretch>
            <a:fillRect/>
          </a:stretch>
        </p:blipFill>
        <p:spPr>
          <a:xfrm>
            <a:off x="4572000" y="830825"/>
            <a:ext cx="4435575" cy="4159825"/>
          </a:xfrm>
          <a:prstGeom prst="rect">
            <a:avLst/>
          </a:prstGeom>
          <a:noFill/>
          <a:ln>
            <a:noFill/>
          </a:ln>
        </p:spPr>
      </p:pic>
      <p:sp>
        <p:nvSpPr>
          <p:cNvPr id="430" name="Google Shape;430;p98"/>
          <p:cNvSpPr txBox="1"/>
          <p:nvPr>
            <p:ph type="ctrTitle"/>
          </p:nvPr>
        </p:nvSpPr>
        <p:spPr>
          <a:xfrm>
            <a:off x="363550" y="754025"/>
            <a:ext cx="3985500" cy="16428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sz="1400">
                <a:latin typeface="Comfortaa"/>
                <a:ea typeface="Comfortaa"/>
                <a:cs typeface="Comfortaa"/>
                <a:sym typeface="Comfortaa"/>
              </a:rPr>
              <a:t>A pokemon is a fictional creature which is the basis for certain Japanese and Japan-inspired games and cartoons. It has stats, a type, a generation, and an evolution paradigm, as shown in the figure on the right. A list of the categories under which a pokemon can fall is as under:</a:t>
            </a:r>
            <a:endParaRPr sz="1400">
              <a:latin typeface="Comfortaa"/>
              <a:ea typeface="Comfortaa"/>
              <a:cs typeface="Comfortaa"/>
              <a:sym typeface="Comfortaa"/>
            </a:endParaRPr>
          </a:p>
        </p:txBody>
      </p:sp>
      <p:pic>
        <p:nvPicPr>
          <p:cNvPr id="431" name="Google Shape;431;p98"/>
          <p:cNvPicPr preferRelativeResize="0"/>
          <p:nvPr/>
        </p:nvPicPr>
        <p:blipFill>
          <a:blip r:embed="rId4">
            <a:alphaModFix/>
          </a:blip>
          <a:stretch>
            <a:fillRect/>
          </a:stretch>
        </p:blipFill>
        <p:spPr>
          <a:xfrm>
            <a:off x="444325" y="2706400"/>
            <a:ext cx="3904725" cy="22842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 name="Shape 435"/>
        <p:cNvGrpSpPr/>
        <p:nvPr/>
      </p:nvGrpSpPr>
      <p:grpSpPr>
        <a:xfrm>
          <a:off x="0" y="0"/>
          <a:ext cx="0" cy="0"/>
          <a:chOff x="0" y="0"/>
          <a:chExt cx="0" cy="0"/>
        </a:xfrm>
      </p:grpSpPr>
      <p:sp>
        <p:nvSpPr>
          <p:cNvPr id="436" name="Google Shape;436;p99"/>
          <p:cNvSpPr txBox="1"/>
          <p:nvPr>
            <p:ph idx="4294967295" type="title"/>
          </p:nvPr>
        </p:nvSpPr>
        <p:spPr>
          <a:xfrm>
            <a:off x="1704150" y="204525"/>
            <a:ext cx="5735700" cy="9414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b="1" lang="en" sz="3200">
                <a:solidFill>
                  <a:schemeClr val="lt1"/>
                </a:solidFill>
                <a:latin typeface="Comfortaa"/>
                <a:ea typeface="Comfortaa"/>
                <a:cs typeface="Comfortaa"/>
                <a:sym typeface="Comfortaa"/>
              </a:rPr>
              <a:t>Proposed Work</a:t>
            </a:r>
            <a:endParaRPr b="1" sz="3200">
              <a:solidFill>
                <a:schemeClr val="lt1"/>
              </a:solidFill>
              <a:latin typeface="Comfortaa"/>
              <a:ea typeface="Comfortaa"/>
              <a:cs typeface="Comfortaa"/>
              <a:sym typeface="Comfortaa"/>
            </a:endParaRPr>
          </a:p>
        </p:txBody>
      </p:sp>
      <p:sp>
        <p:nvSpPr>
          <p:cNvPr id="437" name="Google Shape;437;p99"/>
          <p:cNvSpPr txBox="1"/>
          <p:nvPr>
            <p:ph idx="4294967295" type="body"/>
          </p:nvPr>
        </p:nvSpPr>
        <p:spPr>
          <a:xfrm>
            <a:off x="938500" y="1246025"/>
            <a:ext cx="7172100" cy="30399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Clr>
                <a:schemeClr val="lt1"/>
              </a:buClr>
              <a:buSzPts val="1600"/>
              <a:buFont typeface="Comfortaa"/>
              <a:buChar char="-"/>
            </a:pPr>
            <a:r>
              <a:rPr b="1" lang="en" sz="1600">
                <a:solidFill>
                  <a:schemeClr val="lt1"/>
                </a:solidFill>
                <a:latin typeface="Comfortaa"/>
                <a:ea typeface="Comfortaa"/>
                <a:cs typeface="Comfortaa"/>
                <a:sym typeface="Comfortaa"/>
              </a:rPr>
              <a:t>Supervised learning was used to train models.</a:t>
            </a:r>
            <a:endParaRPr b="1" sz="1600">
              <a:solidFill>
                <a:schemeClr val="lt1"/>
              </a:solidFill>
              <a:latin typeface="Comfortaa"/>
              <a:ea typeface="Comfortaa"/>
              <a:cs typeface="Comfortaa"/>
              <a:sym typeface="Comfortaa"/>
            </a:endParaRPr>
          </a:p>
          <a:p>
            <a:pPr indent="-330200" lvl="1" marL="914400" rtl="0" algn="l">
              <a:spcBef>
                <a:spcPts val="0"/>
              </a:spcBef>
              <a:spcAft>
                <a:spcPts val="0"/>
              </a:spcAft>
              <a:buClr>
                <a:schemeClr val="lt1"/>
              </a:buClr>
              <a:buSzPts val="1600"/>
              <a:buFont typeface="Comfortaa"/>
              <a:buChar char="-"/>
            </a:pPr>
            <a:r>
              <a:rPr b="1" lang="en" sz="1600">
                <a:solidFill>
                  <a:schemeClr val="lt1"/>
                </a:solidFill>
                <a:latin typeface="Comfortaa"/>
                <a:ea typeface="Comfortaa"/>
                <a:cs typeface="Comfortaa"/>
                <a:sym typeface="Comfortaa"/>
              </a:rPr>
              <a:t>Read in 10-20 images of each of 721 Pokémon.</a:t>
            </a:r>
            <a:endParaRPr b="1" sz="1600">
              <a:solidFill>
                <a:schemeClr val="lt1"/>
              </a:solidFill>
              <a:latin typeface="Comfortaa"/>
              <a:ea typeface="Comfortaa"/>
              <a:cs typeface="Comfortaa"/>
              <a:sym typeface="Comfortaa"/>
            </a:endParaRPr>
          </a:p>
          <a:p>
            <a:pPr indent="-330200" lvl="1" marL="914400" rtl="0" algn="l">
              <a:spcBef>
                <a:spcPts val="0"/>
              </a:spcBef>
              <a:spcAft>
                <a:spcPts val="0"/>
              </a:spcAft>
              <a:buClr>
                <a:schemeClr val="lt1"/>
              </a:buClr>
              <a:buSzPts val="1600"/>
              <a:buFont typeface="Comfortaa"/>
              <a:buChar char="-"/>
            </a:pPr>
            <a:r>
              <a:rPr b="1" lang="en" sz="1600">
                <a:solidFill>
                  <a:schemeClr val="lt1"/>
                </a:solidFill>
                <a:latin typeface="Comfortaa"/>
                <a:ea typeface="Comfortaa"/>
                <a:cs typeface="Comfortaa"/>
                <a:sym typeface="Comfortaa"/>
              </a:rPr>
              <a:t>Collect data, such as patterns, colors, number of pixels or size, depending on the model.</a:t>
            </a:r>
            <a:endParaRPr b="1" sz="1600">
              <a:solidFill>
                <a:schemeClr val="lt1"/>
              </a:solidFill>
              <a:latin typeface="Comfortaa"/>
              <a:ea typeface="Comfortaa"/>
              <a:cs typeface="Comfortaa"/>
              <a:sym typeface="Comfortaa"/>
            </a:endParaRPr>
          </a:p>
          <a:p>
            <a:pPr indent="-330200" lvl="1" marL="914400" rtl="0" algn="l">
              <a:spcBef>
                <a:spcPts val="0"/>
              </a:spcBef>
              <a:spcAft>
                <a:spcPts val="0"/>
              </a:spcAft>
              <a:buClr>
                <a:schemeClr val="lt1"/>
              </a:buClr>
              <a:buSzPts val="1600"/>
              <a:buFont typeface="Comfortaa"/>
              <a:buChar char="-"/>
            </a:pPr>
            <a:r>
              <a:rPr b="1" lang="en" sz="1600">
                <a:solidFill>
                  <a:schemeClr val="lt1"/>
                </a:solidFill>
                <a:latin typeface="Comfortaa"/>
                <a:ea typeface="Comfortaa"/>
                <a:cs typeface="Comfortaa"/>
                <a:sym typeface="Comfortaa"/>
              </a:rPr>
              <a:t>Store the model’s data and load it whenever a prediction is being made.</a:t>
            </a:r>
            <a:endParaRPr b="1" sz="1600">
              <a:solidFill>
                <a:schemeClr val="lt1"/>
              </a:solidFill>
              <a:latin typeface="Comfortaa"/>
              <a:ea typeface="Comfortaa"/>
              <a:cs typeface="Comfortaa"/>
              <a:sym typeface="Comfortaa"/>
            </a:endParaRPr>
          </a:p>
          <a:p>
            <a:pPr indent="-330200" lvl="0" marL="457200" rtl="0" algn="l">
              <a:spcBef>
                <a:spcPts val="0"/>
              </a:spcBef>
              <a:spcAft>
                <a:spcPts val="0"/>
              </a:spcAft>
              <a:buClr>
                <a:schemeClr val="lt1"/>
              </a:buClr>
              <a:buSzPts val="1600"/>
              <a:buFont typeface="Comfortaa"/>
              <a:buChar char="-"/>
            </a:pPr>
            <a:r>
              <a:rPr b="1" lang="en" sz="1600">
                <a:solidFill>
                  <a:schemeClr val="lt1"/>
                </a:solidFill>
                <a:latin typeface="Comfortaa"/>
                <a:ea typeface="Comfortaa"/>
                <a:cs typeface="Comfortaa"/>
                <a:sym typeface="Comfortaa"/>
              </a:rPr>
              <a:t>Developed in Python. Website uses PHP, HTML, CSS, JavaScript, and the Bootstrap framework.</a:t>
            </a:r>
            <a:endParaRPr b="1" sz="1600">
              <a:solidFill>
                <a:schemeClr val="lt1"/>
              </a:solidFill>
              <a:latin typeface="Comfortaa"/>
              <a:ea typeface="Comfortaa"/>
              <a:cs typeface="Comfortaa"/>
              <a:sym typeface="Comfortaa"/>
            </a:endParaRPr>
          </a:p>
          <a:p>
            <a:pPr indent="-330200" lvl="0" marL="457200" rtl="0" algn="l">
              <a:spcBef>
                <a:spcPts val="0"/>
              </a:spcBef>
              <a:spcAft>
                <a:spcPts val="0"/>
              </a:spcAft>
              <a:buClr>
                <a:schemeClr val="lt1"/>
              </a:buClr>
              <a:buSzPts val="1600"/>
              <a:buFont typeface="Comfortaa"/>
              <a:buChar char="-"/>
            </a:pPr>
            <a:r>
              <a:rPr b="1" lang="en" sz="1600">
                <a:solidFill>
                  <a:schemeClr val="lt1"/>
                </a:solidFill>
                <a:latin typeface="Comfortaa"/>
                <a:ea typeface="Comfortaa"/>
                <a:cs typeface="Comfortaa"/>
                <a:sym typeface="Comfortaa"/>
              </a:rPr>
              <a:t>Hosted on a virtual private server (VPS) with 4GB RAM, 150GB SSD Storage, 2TB Transfer.</a:t>
            </a:r>
            <a:endParaRPr b="1" sz="1600">
              <a:solidFill>
                <a:schemeClr val="lt1"/>
              </a:solidFill>
              <a:latin typeface="Comfortaa"/>
              <a:ea typeface="Comfortaa"/>
              <a:cs typeface="Comfortaa"/>
              <a:sym typeface="Comfortaa"/>
            </a:endParaRPr>
          </a:p>
          <a:p>
            <a:pPr indent="-330200" lvl="0" marL="457200" rtl="0" algn="l">
              <a:spcBef>
                <a:spcPts val="0"/>
              </a:spcBef>
              <a:spcAft>
                <a:spcPts val="0"/>
              </a:spcAft>
              <a:buClr>
                <a:schemeClr val="lt1"/>
              </a:buClr>
              <a:buSzPts val="1600"/>
              <a:buFont typeface="Comfortaa"/>
              <a:buChar char="-"/>
            </a:pPr>
            <a:r>
              <a:rPr b="1" lang="en" sz="1600">
                <a:solidFill>
                  <a:schemeClr val="lt1"/>
                </a:solidFill>
                <a:latin typeface="Comfortaa"/>
                <a:ea typeface="Comfortaa"/>
                <a:cs typeface="Comfortaa"/>
                <a:sym typeface="Comfortaa"/>
              </a:rPr>
              <a:t>All models are pre-trained. This reduces website load.</a:t>
            </a:r>
            <a:endParaRPr b="1" sz="1600">
              <a:solidFill>
                <a:schemeClr val="lt1"/>
              </a:solidFill>
              <a:latin typeface="Comfortaa"/>
              <a:ea typeface="Comfortaa"/>
              <a:cs typeface="Comfortaa"/>
              <a:sym typeface="Comfortaa"/>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sp>
        <p:nvSpPr>
          <p:cNvPr id="442" name="Google Shape;442;p100"/>
          <p:cNvSpPr txBox="1"/>
          <p:nvPr>
            <p:ph type="title"/>
          </p:nvPr>
        </p:nvSpPr>
        <p:spPr>
          <a:xfrm>
            <a:off x="3538497" y="2615575"/>
            <a:ext cx="2067000" cy="5484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t/>
            </a:r>
            <a:endParaRPr/>
          </a:p>
        </p:txBody>
      </p:sp>
      <p:sp>
        <p:nvSpPr>
          <p:cNvPr id="443" name="Google Shape;443;p100"/>
          <p:cNvSpPr txBox="1"/>
          <p:nvPr>
            <p:ph idx="1" type="subTitle"/>
          </p:nvPr>
        </p:nvSpPr>
        <p:spPr>
          <a:xfrm>
            <a:off x="3538497" y="3148075"/>
            <a:ext cx="2067000" cy="12351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sp>
        <p:nvSpPr>
          <p:cNvPr id="444" name="Google Shape;444;p100"/>
          <p:cNvSpPr txBox="1"/>
          <p:nvPr>
            <p:ph idx="7" type="title"/>
          </p:nvPr>
        </p:nvSpPr>
        <p:spPr>
          <a:xfrm>
            <a:off x="3538500" y="1770700"/>
            <a:ext cx="2067000" cy="7239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t/>
            </a:r>
            <a:endParaRPr/>
          </a:p>
        </p:txBody>
      </p:sp>
      <p:pic>
        <p:nvPicPr>
          <p:cNvPr id="445" name="Google Shape;445;p100"/>
          <p:cNvPicPr preferRelativeResize="0"/>
          <p:nvPr/>
        </p:nvPicPr>
        <p:blipFill>
          <a:blip r:embed="rId3">
            <a:alphaModFix/>
          </a:blip>
          <a:stretch>
            <a:fillRect/>
          </a:stretch>
        </p:blipFill>
        <p:spPr>
          <a:xfrm>
            <a:off x="1180163" y="828963"/>
            <a:ext cx="6783675" cy="4121625"/>
          </a:xfrm>
          <a:prstGeom prst="rect">
            <a:avLst/>
          </a:prstGeom>
          <a:noFill/>
          <a:ln>
            <a:noFill/>
          </a:ln>
        </p:spPr>
      </p:pic>
      <p:sp>
        <p:nvSpPr>
          <p:cNvPr id="446" name="Google Shape;446;p100"/>
          <p:cNvSpPr txBox="1"/>
          <p:nvPr>
            <p:ph idx="6" type="title"/>
          </p:nvPr>
        </p:nvSpPr>
        <p:spPr>
          <a:xfrm>
            <a:off x="1704150" y="393400"/>
            <a:ext cx="5735700" cy="403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SzPts val="990"/>
              <a:buNone/>
            </a:pPr>
            <a:r>
              <a:rPr b="1" lang="en" sz="2870">
                <a:solidFill>
                  <a:schemeClr val="lt1"/>
                </a:solidFill>
                <a:latin typeface="Comfortaa"/>
                <a:ea typeface="Comfortaa"/>
                <a:cs typeface="Comfortaa"/>
                <a:sym typeface="Comfortaa"/>
              </a:rPr>
              <a:t>Comparison of Pokédexes</a:t>
            </a:r>
            <a:endParaRPr b="1" sz="2870">
              <a:solidFill>
                <a:schemeClr val="lt1"/>
              </a:solidFill>
              <a:latin typeface="Comfortaa"/>
              <a:ea typeface="Comfortaa"/>
              <a:cs typeface="Comfortaa"/>
              <a:sym typeface="Comfortaa"/>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 name="Shape 450"/>
        <p:cNvGrpSpPr/>
        <p:nvPr/>
      </p:nvGrpSpPr>
      <p:grpSpPr>
        <a:xfrm>
          <a:off x="0" y="0"/>
          <a:ext cx="0" cy="0"/>
          <a:chOff x="0" y="0"/>
          <a:chExt cx="0" cy="0"/>
        </a:xfrm>
      </p:grpSpPr>
      <p:sp>
        <p:nvSpPr>
          <p:cNvPr id="451" name="Google Shape;451;p101"/>
          <p:cNvSpPr txBox="1"/>
          <p:nvPr>
            <p:ph idx="4" type="title"/>
          </p:nvPr>
        </p:nvSpPr>
        <p:spPr>
          <a:xfrm>
            <a:off x="372375" y="189000"/>
            <a:ext cx="7381500" cy="9414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n" sz="3200">
                <a:solidFill>
                  <a:schemeClr val="lt1"/>
                </a:solidFill>
                <a:latin typeface="Comfortaa"/>
                <a:ea typeface="Comfortaa"/>
                <a:cs typeface="Comfortaa"/>
                <a:sym typeface="Comfortaa"/>
              </a:rPr>
              <a:t>Convolutional Neural Networks (CNN)</a:t>
            </a:r>
            <a:endParaRPr b="1" sz="3200">
              <a:solidFill>
                <a:schemeClr val="lt1"/>
              </a:solidFill>
              <a:latin typeface="Comfortaa"/>
              <a:ea typeface="Comfortaa"/>
              <a:cs typeface="Comfortaa"/>
              <a:sym typeface="Comfortaa"/>
            </a:endParaRPr>
          </a:p>
        </p:txBody>
      </p:sp>
      <p:sp>
        <p:nvSpPr>
          <p:cNvPr id="452" name="Google Shape;452;p101"/>
          <p:cNvSpPr txBox="1"/>
          <p:nvPr>
            <p:ph idx="4294967295" type="body"/>
          </p:nvPr>
        </p:nvSpPr>
        <p:spPr>
          <a:xfrm>
            <a:off x="581650" y="1130400"/>
            <a:ext cx="7707900" cy="34779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Clr>
                <a:schemeClr val="lt1"/>
              </a:buClr>
              <a:buSzPts val="1500"/>
              <a:buFont typeface="Comfortaa"/>
              <a:buAutoNum type="arabicPeriod"/>
            </a:pPr>
            <a:r>
              <a:rPr b="1" lang="en" sz="1500">
                <a:solidFill>
                  <a:schemeClr val="lt1"/>
                </a:solidFill>
                <a:latin typeface="Comfortaa"/>
                <a:ea typeface="Comfortaa"/>
                <a:cs typeface="Comfortaa"/>
                <a:sym typeface="Comfortaa"/>
              </a:rPr>
              <a:t>Each layer performs convolutions on images.</a:t>
            </a:r>
            <a:endParaRPr b="1" sz="1500">
              <a:solidFill>
                <a:schemeClr val="lt1"/>
              </a:solidFill>
              <a:latin typeface="Comfortaa"/>
              <a:ea typeface="Comfortaa"/>
              <a:cs typeface="Comfortaa"/>
              <a:sym typeface="Comfortaa"/>
            </a:endParaRPr>
          </a:p>
          <a:p>
            <a:pPr indent="-323850" lvl="0" marL="457200" rtl="0" algn="l">
              <a:spcBef>
                <a:spcPts val="0"/>
              </a:spcBef>
              <a:spcAft>
                <a:spcPts val="0"/>
              </a:spcAft>
              <a:buClr>
                <a:schemeClr val="lt1"/>
              </a:buClr>
              <a:buSzPts val="1500"/>
              <a:buFont typeface="Comfortaa"/>
              <a:buAutoNum type="arabicPeriod"/>
            </a:pPr>
            <a:r>
              <a:rPr b="1" lang="en" sz="1500">
                <a:solidFill>
                  <a:schemeClr val="lt1"/>
                </a:solidFill>
                <a:latin typeface="Comfortaa"/>
                <a:ea typeface="Comfortaa"/>
                <a:cs typeface="Comfortaa"/>
                <a:sym typeface="Comfortaa"/>
              </a:rPr>
              <a:t>Convolutions enable the architecture to extract features from each </a:t>
            </a:r>
            <a:r>
              <a:rPr b="1" lang="en" sz="1500">
                <a:solidFill>
                  <a:schemeClr val="lt1"/>
                </a:solidFill>
                <a:latin typeface="Comfortaa"/>
                <a:ea typeface="Comfortaa"/>
                <a:cs typeface="Comfortaa"/>
                <a:sym typeface="Comfortaa"/>
              </a:rPr>
              <a:t>image exhaustively</a:t>
            </a:r>
            <a:r>
              <a:rPr b="1" lang="en" sz="1500">
                <a:solidFill>
                  <a:schemeClr val="lt1"/>
                </a:solidFill>
                <a:latin typeface="Comfortaa"/>
                <a:ea typeface="Comfortaa"/>
                <a:cs typeface="Comfortaa"/>
                <a:sym typeface="Comfortaa"/>
              </a:rPr>
              <a:t>.</a:t>
            </a:r>
            <a:endParaRPr b="1" sz="1500">
              <a:solidFill>
                <a:schemeClr val="lt1"/>
              </a:solidFill>
              <a:latin typeface="Comfortaa"/>
              <a:ea typeface="Comfortaa"/>
              <a:cs typeface="Comfortaa"/>
              <a:sym typeface="Comfortaa"/>
            </a:endParaRPr>
          </a:p>
          <a:p>
            <a:pPr indent="-323850" lvl="0" marL="457200" rtl="0" algn="l">
              <a:spcBef>
                <a:spcPts val="0"/>
              </a:spcBef>
              <a:spcAft>
                <a:spcPts val="0"/>
              </a:spcAft>
              <a:buClr>
                <a:schemeClr val="lt1"/>
              </a:buClr>
              <a:buSzPts val="1500"/>
              <a:buFont typeface="Comfortaa"/>
              <a:buAutoNum type="arabicPeriod"/>
            </a:pPr>
            <a:r>
              <a:rPr b="1" lang="en" sz="1500">
                <a:solidFill>
                  <a:schemeClr val="lt1"/>
                </a:solidFill>
                <a:latin typeface="Comfortaa"/>
                <a:ea typeface="Comfortaa"/>
                <a:cs typeface="Comfortaa"/>
                <a:sym typeface="Comfortaa"/>
              </a:rPr>
              <a:t>CNNs are usually deep to very deep architectures, depending on the number of convolution operations involved. Usually higher the number of convolutions, better is the feature extraction, and better is the prediction power of the model.</a:t>
            </a:r>
            <a:endParaRPr b="1" sz="1500">
              <a:solidFill>
                <a:schemeClr val="lt1"/>
              </a:solidFill>
              <a:latin typeface="Comfortaa"/>
              <a:ea typeface="Comfortaa"/>
              <a:cs typeface="Comfortaa"/>
              <a:sym typeface="Comfortaa"/>
            </a:endParaRPr>
          </a:p>
          <a:p>
            <a:pPr indent="-323850" lvl="0" marL="457200" rtl="0" algn="l">
              <a:spcBef>
                <a:spcPts val="0"/>
              </a:spcBef>
              <a:spcAft>
                <a:spcPts val="0"/>
              </a:spcAft>
              <a:buClr>
                <a:schemeClr val="lt1"/>
              </a:buClr>
              <a:buSzPts val="1500"/>
              <a:buFont typeface="Comfortaa"/>
              <a:buAutoNum type="arabicPeriod"/>
            </a:pPr>
            <a:r>
              <a:rPr b="1" lang="en" sz="1500">
                <a:solidFill>
                  <a:schemeClr val="lt1"/>
                </a:solidFill>
                <a:latin typeface="Comfortaa"/>
                <a:ea typeface="Comfortaa"/>
                <a:cs typeface="Comfortaa"/>
                <a:sym typeface="Comfortaa"/>
              </a:rPr>
              <a:t>They are usually used as the pretrained models as well as the new classifiers in a Transfer Learning setup for object or image classification.</a:t>
            </a:r>
            <a:endParaRPr b="1" sz="1500">
              <a:solidFill>
                <a:schemeClr val="lt1"/>
              </a:solidFill>
              <a:latin typeface="Comfortaa"/>
              <a:ea typeface="Comfortaa"/>
              <a:cs typeface="Comfortaa"/>
              <a:sym typeface="Comfortaa"/>
            </a:endParaRPr>
          </a:p>
          <a:p>
            <a:pPr indent="0" lvl="0" marL="457200" rtl="0" algn="l">
              <a:spcBef>
                <a:spcPts val="1200"/>
              </a:spcBef>
              <a:spcAft>
                <a:spcPts val="1200"/>
              </a:spcAft>
              <a:buNone/>
            </a:pPr>
            <a:r>
              <a:t/>
            </a:r>
            <a:endParaRPr b="1" sz="1500">
              <a:solidFill>
                <a:schemeClr val="lt1"/>
              </a:solidFill>
              <a:latin typeface="Comfortaa"/>
              <a:ea typeface="Comfortaa"/>
              <a:cs typeface="Comfortaa"/>
              <a:sym typeface="Comfortaa"/>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sp>
        <p:nvSpPr>
          <p:cNvPr id="457" name="Google Shape;457;p102"/>
          <p:cNvSpPr txBox="1"/>
          <p:nvPr>
            <p:ph idx="4" type="title"/>
          </p:nvPr>
        </p:nvSpPr>
        <p:spPr>
          <a:xfrm>
            <a:off x="372375" y="189000"/>
            <a:ext cx="4530600" cy="941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sz="3200">
                <a:solidFill>
                  <a:schemeClr val="lt1"/>
                </a:solidFill>
                <a:latin typeface="Comfortaa"/>
                <a:ea typeface="Comfortaa"/>
                <a:cs typeface="Comfortaa"/>
                <a:sym typeface="Comfortaa"/>
              </a:rPr>
              <a:t>Distinctive Features of Convolutional Neural Networks (CNN)</a:t>
            </a:r>
            <a:endParaRPr b="1" sz="3200">
              <a:solidFill>
                <a:schemeClr val="lt1"/>
              </a:solidFill>
              <a:latin typeface="Comfortaa"/>
              <a:ea typeface="Comfortaa"/>
              <a:cs typeface="Comfortaa"/>
              <a:sym typeface="Comfortaa"/>
            </a:endParaRPr>
          </a:p>
        </p:txBody>
      </p:sp>
      <p:pic>
        <p:nvPicPr>
          <p:cNvPr id="458" name="Google Shape;458;p102"/>
          <p:cNvPicPr preferRelativeResize="0"/>
          <p:nvPr/>
        </p:nvPicPr>
        <p:blipFill>
          <a:blip r:embed="rId3">
            <a:alphaModFix/>
          </a:blip>
          <a:stretch>
            <a:fillRect/>
          </a:stretch>
        </p:blipFill>
        <p:spPr>
          <a:xfrm>
            <a:off x="3829050" y="76200"/>
            <a:ext cx="5143501" cy="5143501"/>
          </a:xfrm>
          <a:prstGeom prst="rect">
            <a:avLst/>
          </a:prstGeom>
          <a:noFill/>
          <a:ln>
            <a:noFill/>
          </a:ln>
        </p:spPr>
      </p:pic>
      <p:pic>
        <p:nvPicPr>
          <p:cNvPr id="459" name="Google Shape;459;p102"/>
          <p:cNvPicPr preferRelativeResize="0"/>
          <p:nvPr/>
        </p:nvPicPr>
        <p:blipFill>
          <a:blip r:embed="rId4">
            <a:alphaModFix/>
          </a:blip>
          <a:stretch>
            <a:fillRect/>
          </a:stretch>
        </p:blipFill>
        <p:spPr>
          <a:xfrm>
            <a:off x="5053013" y="1385663"/>
            <a:ext cx="2695575" cy="2638425"/>
          </a:xfrm>
          <a:prstGeom prst="rect">
            <a:avLst/>
          </a:prstGeom>
          <a:noFill/>
          <a:ln>
            <a:noFill/>
          </a:ln>
        </p:spPr>
      </p:pic>
      <p:pic>
        <p:nvPicPr>
          <p:cNvPr id="460" name="Google Shape;460;p102"/>
          <p:cNvPicPr preferRelativeResize="0"/>
          <p:nvPr/>
        </p:nvPicPr>
        <p:blipFill>
          <a:blip r:embed="rId5">
            <a:alphaModFix/>
          </a:blip>
          <a:stretch>
            <a:fillRect/>
          </a:stretch>
        </p:blipFill>
        <p:spPr>
          <a:xfrm>
            <a:off x="4957775" y="1090400"/>
            <a:ext cx="2886075" cy="32289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Futuristic Background by Slidesgo">
  <a:themeElements>
    <a:clrScheme name="Simple Light">
      <a:dk1>
        <a:srgbClr val="001633"/>
      </a:dk1>
      <a:lt1>
        <a:srgbClr val="FFFFFF"/>
      </a:lt1>
      <a:dk2>
        <a:srgbClr val="85D5E6"/>
      </a:dk2>
      <a:lt2>
        <a:srgbClr val="FFAB40"/>
      </a:lt2>
      <a:accent1>
        <a:srgbClr val="FFAB40"/>
      </a:accent1>
      <a:accent2>
        <a:srgbClr val="85D5E6"/>
      </a:accent2>
      <a:accent3>
        <a:srgbClr val="78909C"/>
      </a:accent3>
      <a:accent4>
        <a:srgbClr val="FFAB40"/>
      </a:accent4>
      <a:accent5>
        <a:srgbClr val="0097A7"/>
      </a:accent5>
      <a:accent6>
        <a:srgbClr val="001633"/>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